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ca767bd81046d9" /><Relationship Type="http://schemas.openxmlformats.org/officeDocument/2006/relationships/extended-properties" Target="/docProps/app.xml" Id="R4ca0d62c59e54692" /><Relationship Type="http://schemas.openxmlformats.org/officeDocument/2006/relationships/officeDocument" Target="/ppt/presentation.xml" Id="Rb740c498957d44f5" /></Relationships>
</file>

<file path=ppt/presentation.xml><?xml version="1.0" encoding="utf-8"?>
<p:presentation xmlns:p="http://schemas.openxmlformats.org/presentationml/2006/main">
  <p:sldMasterIdLst>
    <p:sldMasterId xmlns:r="http://schemas.openxmlformats.org/officeDocument/2006/relationships" id="2147483648" r:id="R588495d5b7c94c2b"/>
  </p:sldMasterIdLst>
  <p:notesMasterIdLst>
    <p:notesMasterId xmlns:r="http://schemas.openxmlformats.org/officeDocument/2006/relationships" r:id="R38e7452ec4d34bed"/>
  </p:notesMasterIdLst>
  <p:sldIdLst>
    <p:sldId xmlns:r="http://schemas.openxmlformats.org/officeDocument/2006/relationships" id="256" r:id="R6fe1f8ccb5b64d87"/>
    <p:sldId xmlns:r="http://schemas.openxmlformats.org/officeDocument/2006/relationships" id="257" r:id="Rc838e26caf074ec0"/>
    <p:sldId xmlns:r="http://schemas.openxmlformats.org/officeDocument/2006/relationships" id="258" r:id="Ra1f0c298d0bd46f3"/>
    <p:sldId xmlns:r="http://schemas.openxmlformats.org/officeDocument/2006/relationships" id="259" r:id="R5fb1e0bf97af4141"/>
    <p:sldId xmlns:r="http://schemas.openxmlformats.org/officeDocument/2006/relationships" id="260" r:id="R6c5615e788da4e10"/>
    <p:sldId xmlns:r="http://schemas.openxmlformats.org/officeDocument/2006/relationships" id="261" r:id="R5b3bb11921d6456f"/>
    <p:sldId xmlns:r="http://schemas.openxmlformats.org/officeDocument/2006/relationships" id="262" r:id="R5bf43a9083934baa"/>
    <p:sldId xmlns:r="http://schemas.openxmlformats.org/officeDocument/2006/relationships" id="263" r:id="R4d71dc4fb05d4fe3"/>
    <p:sldId xmlns:r="http://schemas.openxmlformats.org/officeDocument/2006/relationships" id="264" r:id="Ra08a492addb44154"/>
    <p:sldId xmlns:r="http://schemas.openxmlformats.org/officeDocument/2006/relationships" id="265" r:id="R23dfbf1a95d640e7"/>
    <p:sldId xmlns:r="http://schemas.openxmlformats.org/officeDocument/2006/relationships" id="266" r:id="R747a3f134bf14ea0"/>
    <p:sldId xmlns:r="http://schemas.openxmlformats.org/officeDocument/2006/relationships" id="267" r:id="Rfb422877fac94771"/>
    <p:sldId xmlns:r="http://schemas.openxmlformats.org/officeDocument/2006/relationships" id="268" r:id="Re3c59fe539054150"/>
    <p:sldId xmlns:r="http://schemas.openxmlformats.org/officeDocument/2006/relationships" id="269" r:id="Rf727b73eae1e4657"/>
    <p:sldId xmlns:r="http://schemas.openxmlformats.org/officeDocument/2006/relationships" id="270" r:id="R47e42135a2ba4fb9"/>
    <p:sldId xmlns:r="http://schemas.openxmlformats.org/officeDocument/2006/relationships" id="271" r:id="R58e19bad2e414f3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d219fbbbc24b85" /><Relationship Type="http://schemas.openxmlformats.org/officeDocument/2006/relationships/slideMaster" Target="/ppt/slideMasters/slideMaster1.xml" Id="R588495d5b7c94c2b" /><Relationship Type="http://schemas.openxmlformats.org/officeDocument/2006/relationships/notesMaster" Target="/ppt/notesMasters/notesMaster1.xml" Id="R38e7452ec4d34bed" /><Relationship Type="http://schemas.openxmlformats.org/officeDocument/2006/relationships/presProps" Target="/ppt/presProps.xml" Id="R29982adc1ada4e88" /><Relationship Type="http://schemas.openxmlformats.org/officeDocument/2006/relationships/tableStyles" Target="/ppt/tableStyles.xml" Id="Rba6267b7a5664327" /><Relationship Type="http://schemas.openxmlformats.org/officeDocument/2006/relationships/slide" Target="/ppt/slides/slide1.xml" Id="R6fe1f8ccb5b64d87" /><Relationship Type="http://schemas.openxmlformats.org/officeDocument/2006/relationships/slide" Target="/ppt/slides/slide2.xml" Id="Rc838e26caf074ec0" /><Relationship Type="http://schemas.openxmlformats.org/officeDocument/2006/relationships/slide" Target="/ppt/slides/slide3.xml" Id="Ra1f0c298d0bd46f3" /><Relationship Type="http://schemas.openxmlformats.org/officeDocument/2006/relationships/slide" Target="/ppt/slides/slide4.xml" Id="R5fb1e0bf97af4141" /><Relationship Type="http://schemas.openxmlformats.org/officeDocument/2006/relationships/slide" Target="/ppt/slides/slide5.xml" Id="R6c5615e788da4e10" /><Relationship Type="http://schemas.openxmlformats.org/officeDocument/2006/relationships/slide" Target="/ppt/slides/slide6.xml" Id="R5b3bb11921d6456f" /><Relationship Type="http://schemas.openxmlformats.org/officeDocument/2006/relationships/slide" Target="/ppt/slides/slide7.xml" Id="R5bf43a9083934baa" /><Relationship Type="http://schemas.openxmlformats.org/officeDocument/2006/relationships/slide" Target="/ppt/slides/slide8.xml" Id="R4d71dc4fb05d4fe3" /><Relationship Type="http://schemas.openxmlformats.org/officeDocument/2006/relationships/slide" Target="/ppt/slides/slide9.xml" Id="Ra08a492addb44154" /><Relationship Type="http://schemas.openxmlformats.org/officeDocument/2006/relationships/slide" Target="/ppt/slides/slide10.xml" Id="R23dfbf1a95d640e7" /><Relationship Type="http://schemas.openxmlformats.org/officeDocument/2006/relationships/slide" Target="/ppt/slides/slide11.xml" Id="R747a3f134bf14ea0" /><Relationship Type="http://schemas.openxmlformats.org/officeDocument/2006/relationships/slide" Target="/ppt/slides/slide12.xml" Id="Rfb422877fac94771" /><Relationship Type="http://schemas.openxmlformats.org/officeDocument/2006/relationships/slide" Target="/ppt/slides/slide13.xml" Id="Re3c59fe539054150" /><Relationship Type="http://schemas.openxmlformats.org/officeDocument/2006/relationships/slide" Target="/ppt/slides/slide14.xml" Id="Rf727b73eae1e4657" /><Relationship Type="http://schemas.openxmlformats.org/officeDocument/2006/relationships/slide" Target="/ppt/slides/slide15.xml" Id="R47e42135a2ba4fb9" /><Relationship Type="http://schemas.openxmlformats.org/officeDocument/2006/relationships/slide" Target="/ppt/slides/slide16.xml" Id="R58e19bad2e414f3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6b92c6d2534d0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b4032050774016" /><Relationship Type="http://schemas.openxmlformats.org/officeDocument/2006/relationships/notesMaster" Target="/ppt/notesMasters/notesMaster1.xml" Id="R2ed54eb991f64500" /></Relationships>
</file>

<file path=ppt/notesSlides/_rels/notesSlide2.xml.rels>&#65279;<?xml version="1.0" encoding="utf-8"?><Relationships xmlns="http://schemas.openxmlformats.org/package/2006/relationships"><Relationship Type="http://schemas.openxmlformats.org/officeDocument/2006/relationships/slide" Target="/ppt/slides/slide2.xml" Id="Rd494fa4ede4440d8" /><Relationship Type="http://schemas.openxmlformats.org/officeDocument/2006/relationships/notesMaster" Target="/ppt/notesMasters/notesMaster1.xml" Id="R93c6757d299049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a7629953904765" /><Relationship Type="http://schemas.openxmlformats.org/officeDocument/2006/relationships/notesMaster" Target="/ppt/notesMasters/notesMaster1.xml" Id="Rf2196c9cc3f94a1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b129efa9e740f3" /><Relationship Type="http://schemas.openxmlformats.org/officeDocument/2006/relationships/notesMaster" Target="/ppt/notesMasters/notesMaster1.xml" Id="R7c14862ea56c412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904173a24c4222" /><Relationship Type="http://schemas.openxmlformats.org/officeDocument/2006/relationships/notesMaster" Target="/ppt/notesMasters/notesMaster1.xml" Id="Rdceb466609514e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c70e1fb1364b35" /><Relationship Type="http://schemas.openxmlformats.org/officeDocument/2006/relationships/notesMaster" Target="/ppt/notesMasters/notesMaster1.xml" Id="Ra33d1bfa5bbf4a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6bb3c96044934e5a" /><Relationship Type="http://schemas.openxmlformats.org/officeDocument/2006/relationships/notesMaster" Target="/ppt/notesMasters/notesMaster1.xml" Id="Re78a363554a549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9d9688460849a1" /><Relationship Type="http://schemas.openxmlformats.org/officeDocument/2006/relationships/notesMaster" Target="/ppt/notesMasters/notesMaster1.xml" Id="R7b23f85d2b2848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a353f7b1f4f94c5c" /><Relationship Type="http://schemas.openxmlformats.org/officeDocument/2006/relationships/notesMaster" Target="/ppt/notesMasters/notesMaster1.xml" Id="Rae73df1e9cf346f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3c57709b5db4b3b" /><Relationship Type="http://schemas.openxmlformats.org/officeDocument/2006/relationships/notesMaster" Target="/ppt/notesMasters/notesMaster1.xml" Id="Re94c7f15a2b643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e74ede31269458c" /><Relationship Type="http://schemas.openxmlformats.org/officeDocument/2006/relationships/notesMaster" Target="/ppt/notesMasters/notesMaster1.xml" Id="Rd63f1b2cc67048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3e617ca2e544c55" /><Relationship Type="http://schemas.openxmlformats.org/officeDocument/2006/relationships/notesMaster" Target="/ppt/notesMasters/notesMaster1.xml" Id="R0c594b1c07034cb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45aa6f02c1d4fe5" /><Relationship Type="http://schemas.openxmlformats.org/officeDocument/2006/relationships/notesMaster" Target="/ppt/notesMasters/notesMaster1.xml" Id="R6fa99da997744a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3aed35398d44360" /><Relationship Type="http://schemas.openxmlformats.org/officeDocument/2006/relationships/notesMaster" Target="/ppt/notesMasters/notesMaster1.xml" Id="R38e7c1dc251446d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fd81d5e38c34613" /><Relationship Type="http://schemas.openxmlformats.org/officeDocument/2006/relationships/notesMaster" Target="/ppt/notesMasters/notesMaster1.xml" Id="R1419827b403e40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94af25b97c4ad7" /><Relationship Type="http://schemas.openxmlformats.org/officeDocument/2006/relationships/notesMaster" Target="/ppt/notesMasters/notesMaster1.xml" Id="R384267f1754446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Keepside is a concept for a dementia-support service built on a private family archive of photographs, original recordings and their context. The funded work is an accessible supported experience, secure pilot infrastructure, co-design with families affected by dementia and practitioners, and an initial evaluation of usefulness, comfort and interaction. Hamza brings established experience in websites and business automation. The family archive is the technical foundation, rather than the whole funding case. Hamza plans product development after funding as his project sequence. No validated benefit, customer traction, clinical efficacy or guaranteed recognition is established.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Amina and Sam are fictional. This is an illustrative situation to investigate, not a real testimonial, a diagnosis of a real person, a claimed outcome or Hamza’s personal story. The intended service helps families offer a photograph and its original voice context at the person’s pace. Whether that feels useful or comfortable, or supports interaction, must be explored with the person and those supporting them. Recognition and enjoyment are never guaranteed. Participation, listening, skipping and stopping remain choices.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Family Story Starter supplies a small collection for the first dementia-support pilot. One organiser helps a willing storyteller connect up to five chosen photos with up to five optional short original recordings and clear context, with permission. This is a scope hypothesis, not a proven need, minimum obligation or completion guarantee. The service ambition adds accessible supported viewing, carefully controlled access, secure storage and evaluation with families affected by dementia. Families and practitioners co-design the pace, controls, prompts and support needed. These concept-film frames show only the archive foundation, not a tested supported view. The existing 78-second film remains an earlier archive-focused concept. Its final scenes have not yet been updated to this central dementia-support framing. Use the revised deck and site for the current funding scope. A proposed family relationship map uses family-reviewed labels, not inferred genetic or ancestry relationships. In the fictional example the viewer is Dad, Maya is his partner, and Ben and Leila are their children. Selecting Ben presents Your son and chosen material at the person’s pace. The map itself records nothing and does not test or guarantee recognition.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first users are families affected by dementia, with a family organiser or supporter preparing the collection and supporting shared use. The organiser remains a customer and payer hypothesis. Involvement of people living with dementia requires an appropriately designed study, qualified advice on ethics, consent, capacity and safeguarding, and clear arrangements before recruitment or data collection. Practitioner input and partnerships are sought, not secured. Do not assume a relative can automatically consent on someone else’s behalf. The immediate preparation includes proposed organiser/supporter interviews and concept discussion. No outreach or participant recruitment occurs through this package.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development and evaluation aims, not achieved benefits. The funded service work extends the basic archive into an accessible, supported experience for families affected by dementia. Evaluate task usability separately from optional participant-reported enjoyment or comfort and observed or participant-described conversation. Capture confusion, fatigue, discomfort, support needs and reasons for stopping, as well as positive responses. A person may choose not to use it. No cure, symptom relief, cognitive improvement or recognition guarantee is claimed. A limited pilot cannot establish clinical efficacy.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Suppliers already offer overlapping photo and voice-story features. Memory Lane specifically addresses memory loss. No uniqueness or competitor feature gap is claimed. Keepside must earn a place through a supported experience that families find useful and comfortable, with manageable effort and appropriate access. Compare similar tasks with a suitable existing service and each family’s actual routine, recording support, preferences and reasons to decline. Concept walkthroughs test comprehension and expectations, not live performance. Competitor descriptions are primary-source summaries, not independent evaluations.</a:t>
            </a:r>
          </a:p>
          <a:p xmlns:a="http://schemas.openxmlformats.org/drawingml/2006/main">
            <a:r>
              <a:t/>
            </a:r>
          </a:p>
          <a:p xmlns:a="http://schemas.openxmlformats.org/drawingml/2006/main">
            <a:r>
              <a:t>Sources checked 22 October 2026:</a:t>
            </a:r>
          </a:p>
          <a:p xmlns:a="http://schemas.openxmlformats.org/drawingml/2006/main">
            <a:r>
              <a:t>https://memorylane.care/</a:t>
            </a:r>
          </a:p>
          <a:p xmlns:a="http://schemas.openxmlformats.org/drawingml/2006/main">
            <a:r>
              <a:t>https://help.storyworth.com/en_US/can-i-voice-record-my-stories</a:t>
            </a:r>
          </a:p>
          <a:p xmlns:a="http://schemas.openxmlformats.org/drawingml/2006/main">
            <a:r>
              <a:t>https://www.remento.co/how-it-works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funding, propose ten organiser/supporter interviews, comparison of the concept with existing routines and services, and explicitly hypothetical offer cards. Practitioner advice should shape intended use and the study design. Hamza plans product development after funding. After the relevant readiness, ethics, consent, capacity, privacy and safeguarding arrangements, propose usability work with six family pairs and a separate ten-family four-week supported-use pilot. Overlap is not assumed. Evaluate usability, usefulness, optional comfort/enjoyment reports and interaction without clinical outcome claims. Small samples are exploratory. No outreach, payments or studies take place while preparing this package. Stated willingness to pay remains weaker evidence than real payment.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allocations total £5,000: secure pilot engineering £1,500, accessible UX/usability £900, family research and practitioner input £700, privacy/security review £650, hosting/storage/tooling £550, contingency £700. Engineering outputs are recording, photo context, invited permissions and secure storage for a limited supported-use pilot. This funds the first development and evaluation stage, not full NHS-ready rollout or a clinical study. Hamza’s existing digital experience supplies the foundation. His chosen sequence is product development after funding. The indicative 12-week plan depends on estimates, participant readiness and specialist review. Obtain quotes and confirm permitted award spending before committing.</a:t>
            </a:r>
          </a:p>
          <a:p xmlns:a="http://schemas.openxmlformats.org/drawingml/2006/main">
            <a:r>
              <a:t/>
            </a:r>
          </a:p>
          <a:p xmlns:a="http://schemas.openxmlformats.org/drawingml/2006/main">
            <a:r>
              <a:t>Sources checked 22 October 2026:</a:t>
            </a:r>
          </a:p>
          <a:p xmlns:a="http://schemas.openxmlformats.org/drawingml/2006/main">
            <a:r>
              <a:t>https://www.gre.ac.uk/articles/bus/enterprise-challenge-2026-27-applications-are-now-open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Hamza Munshi founded Autom8r and has established experience in websites, business automation and influencer marketing, confirmed by Hamza. Employer and charity names are omitted. The technical archive builds on that experience. Funding supports responsible development of the dementia-support service, specialist collaboration and evaluated pilot use. Do not claim a one-day build, verified production readiness, clinical qualifications or an existing delivery partnership. Hamza leads product direction and digital work, with specialist input for dementia practice, accessibility, privacy, safety and evaluation.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for £5,000 and mentoring for the first development and evaluation stage of a responsible dementia-support service. The value of funding is an accessible supported view, secure pilot infrastructure, co-design and a limited evaluated pilot built on Hamza’s digital foundation. It should produce evidence for a next decision about the service, costs and future evaluation. NHS adoption is a longer-term aspiration, subject to appropriate evidence, safety, data/security, accessibility and adopter assessment. It is not an assured pathway, completed approval or output promised by this £5,000 award. Clinical benefits and recognition remain unproven.</a:t>
            </a:r>
          </a:p>
          <a:p xmlns:a="http://schemas.openxmlformats.org/drawingml/2006/main">
            <a:r>
              <a:t/>
            </a:r>
          </a:p>
          <a:p xmlns:a="http://schemas.openxmlformats.org/drawingml/2006/main">
            <a:r>
              <a:t>Sources checked 22 October 2026:</a:t>
            </a:r>
          </a:p>
          <a:p xmlns:a="http://schemas.openxmlformats.org/drawingml/2006/main">
            <a:r>
              <a:t>https://www.gre.ac.uk/articles/bus/enterprise-challenge-2026-27-applications-are-now-open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unchanged £5,000 allocation funds the first limited evaluation stage. Secure pilot engineering covers original recording, photo/story context, invited access and secure storage. Accessibility and usability work develops supported viewing with families and practitioners. Research covers participation costs and specialist input. Privacy/security review examines consent arrangements, permissions, data handling and safety before real material enters the pilot. Obtain quotes and award eligibility confirmation. Scope or timing may need adjustment to fit these estimates. The award does not fund comprehensive NHS readiness, clinical research or indefinite operation. The 14% contingency addresses uncertainty.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studies and measures require family and practitioner input before use. Separate organiser task usability from the experience of the person living with dementia. Collect optional participant feedback in an accessible form, and label supporter reports separately. Observe interaction and support needs without assuming that conversation, recognition or positive responses imply clinical benefit. Record non-use, confusion, fatigue, discomfort and requests to stop. Earlier draft organiser usability targets (8 of 10 core tasks with one prompt or fewer), repeat-use counts (6 of 10 in three of four weeks) and price preferences are only exploratory discussion aids, not dementia-outcome or safety gates. Do not pressure participants to meet counts. Revise criteria with specialists for the intended population. Safety concerns govern stopping and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Dementia support is the core ambition. The proposed service needs appropriately designed consent/capacity and safeguarding arrangements, accessible support and specialist evaluation advice. These are requirements to implement and assess, not a claim of current compliance. NHS adoption is a long-term aspiration. NHS Innovation Service describes DTAC domains including clinical safety, data protection, technical assurance, interoperability, usability and accessibility. Appropriate evidence and assessment by an adopting organisation remain necessary. No NHS approval, partnership or adoption is secured. Intended use determines which further obligations apply, and specialist advice is needed. The award covers a first pilot stage, not NHS-ready rollout or clinical efficacy research.</a:t>
            </a:r>
          </a:p>
          <a:p xmlns:a="http://schemas.openxmlformats.org/drawingml/2006/main">
            <a:r>
              <a:t/>
            </a:r>
          </a:p>
          <a:p xmlns:a="http://schemas.openxmlformats.org/drawingml/2006/main">
            <a:r>
              <a:t>Sources checked 22 October 2026:</a:t>
            </a:r>
          </a:p>
          <a:p xmlns:a="http://schemas.openxmlformats.org/drawingml/2006/main">
            <a:r>
              <a:t>https://innovation.nhs.uk/innovation-guides/regulation/digital-product-or-service/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illustrative family-access price cards remain £5/month, £8/month and £39 once for a Starter collection with 12 months hosting and export. They do not price a clinical service or NHS contract. Scope, support level, renewal and cancellation need definition. No live price or established willingness to pay exists. Hypothetical preference is weaker than real payment, and no payments occur now. Dementia-support delivery may require support and review costs beyond a basic archive, so measure storage/delivery cost, support minutes at a realistic rate, payment fees, acquisition and retention. No lifetime storage is promised. Funding covers the first evaluation stage, while ongoing commercial viability remains unproven.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review dated 22 October 2026. Current official indexed announcement confirms the closing date and up to £5,000. The 2026 winners article describes three-minute pitches in the previous competition, not the current 2026–27 rules. The live Jisc form was inspected only through the initial required personal fields. Remaining business questions and limits are not confirmed. Funding eligibility and permitted uses require confirmation.</a:t>
            </a:r>
          </a:p>
          <a:p xmlns:a="http://schemas.openxmlformats.org/drawingml/2006/main">
            <a:r>
              <a:t/>
            </a:r>
          </a:p>
          <a:p xmlns:a="http://schemas.openxmlformats.org/drawingml/2006/main">
            <a:r>
              <a:t>Sources checked 22 October 2026:</a:t>
            </a:r>
          </a:p>
          <a:p xmlns:a="http://schemas.openxmlformats.org/drawingml/2006/main">
            <a:r>
              <a:t>https://www.gre.ac.uk/articles/bus/enterprise-challenge-2026-27-applications-are-now-open</a:t>
            </a:r>
          </a:p>
          <a:p xmlns:a="http://schemas.openxmlformats.org/drawingml/2006/main">
            <a:r>
              <a:t>https://www.gre.ac.uk/articles/public-relations/meet-the-winners-of-the-enterprise-challenge-2027</a:t>
            </a:r>
          </a:p>
          <a:p xmlns:a="http://schemas.openxmlformats.org/drawingml/2006/main">
            <a:r>
              <a:t>https://app.onlinesurveys.jisc.ac.uk/s/greenwich/enterprise-challenge-application-2026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Evidence boundaries: no Keepside customer validation, revenue, clinical efficacy or comparative usability evidence has been established. Competition details come from the current official announcement and separately labelled historical material. Competitor features come from primary supplier pages and are not independently tested. Illustrations and screen designs originate from the Keepside concept video. Founder information comes from Hamza. Full sources:</a:t>
            </a:r>
          </a:p>
          <a:p xmlns:a="http://schemas.openxmlformats.org/drawingml/2006/main">
            <a:r>
              <a:t/>
            </a:r>
          </a:p>
          <a:p xmlns:a="http://schemas.openxmlformats.org/drawingml/2006/main">
            <a:r>
              <a:t>Sources checked 22 October 2026:</a:t>
            </a:r>
          </a:p>
          <a:p xmlns:a="http://schemas.openxmlformats.org/drawingml/2006/main">
            <a:r>
              <a:t>https://memorylane.care/</a:t>
            </a:r>
          </a:p>
          <a:p xmlns:a="http://schemas.openxmlformats.org/drawingml/2006/main">
            <a:r>
              <a:t>https://help.storyworth.com/en_US/can-i-voice-record-my-stories</a:t>
            </a:r>
          </a:p>
          <a:p xmlns:a="http://schemas.openxmlformats.org/drawingml/2006/main">
            <a:r>
              <a:t>https://www.remento.co/how-it-works</a:t>
            </a:r>
          </a:p>
          <a:p xmlns:a="http://schemas.openxmlformats.org/drawingml/2006/main">
            <a:r>
              <a:t>https://www.gre.ac.uk/articles/bus/enterprise-challenge-2026-27-applications-are-now-open</a:t>
            </a:r>
          </a:p>
          <a:p xmlns:a="http://schemas.openxmlformats.org/drawingml/2006/main">
            <a:r>
              <a:t>https://www.gre.ac.uk/business/generator/competitions/enterprise-challenge</a:t>
            </a:r>
          </a:p>
          <a:p xmlns:a="http://schemas.openxmlformats.org/drawingml/2006/main">
            <a:r>
              <a:t>https://www.gre.ac.uk/articles/public-relations/meet-the-winners-of-the-enterprise-challenge-2027</a:t>
            </a:r>
          </a:p>
          <a:p xmlns:a="http://schemas.openxmlformats.org/drawingml/2006/main">
            <a:r>
              <a:t>https://app.onlinesurveys.jisc.ac.uk/s/greenwich/enterprise-challenge-application-2026</a:t>
            </a:r>
          </a:p>
          <a:p xmlns:a="http://schemas.openxmlformats.org/drawingml/2006/main">
            <a:r>
              <a:t>https://innovation.nhs.uk/innovation-guides/regulation/digital-product-or-service/</a:t>
            </a:r>
          </a:p>
          <a:p xmlns:a="http://schemas.openxmlformats.org/drawingml/2006/main">
            <a:r>
              <a:t>The NHS guide supports assessment context only. It does not establish Keepside approval, clinical benefit, adoption or eligibility. Founder experience is supplied by Hamza. The funded proposal is a first evaluation stage for dementia support.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90ca55b6be463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fc6eb06a114c8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200812c9cba48b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b14f5cf61fe408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d59074690074cd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d98c4bd1f874e4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A3374FB-D1D4-4A03-AF6F-1C116F56C01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B86D546-7B46-4D5C-B900-D3836216F3D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22A8ADF-732A-4BC6-90A5-54761104D55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CE720A-AA87-42EB-95A9-F2DB36CD5D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BD4589F-C382-4DA4-9EAC-401D0D206E4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656DAB6-82B5-4F55-A8AE-2529354C66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45A1C7-1A41-4DA6-9BD2-F59D02A063F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26641CA-A4D7-42C9-BCB1-22D0FD64D4F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097512-88A5-4EA1-8513-7A8255141FD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9C0FDE7-C50C-40F5-B50D-BF78FA114AE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c0a716dd38e4387" /><Relationship Type="http://schemas.openxmlformats.org/officeDocument/2006/relationships/slideLayout" Target="/ppt/slideLayouts/slideLayout1.xml" Id="Rb40e2d7274ce4887" /><Relationship Type="http://schemas.openxmlformats.org/officeDocument/2006/relationships/slideLayout" Target="/ppt/slideLayouts/slideLayout2.xml" Id="R34b8dea387c1488d" /><Relationship Type="http://schemas.openxmlformats.org/officeDocument/2006/relationships/slideLayout" Target="/ppt/slideLayouts/slideLayout3.xml" Id="R55401eaddf314fe9" /><Relationship Type="http://schemas.openxmlformats.org/officeDocument/2006/relationships/slideLayout" Target="/ppt/slideLayouts/slideLayout4.xml" Id="Rbea2dde357c24240" /><Relationship Type="http://schemas.openxmlformats.org/officeDocument/2006/relationships/slideLayout" Target="/ppt/slideLayouts/slideLayout5.xml" Id="Rc7510fa191924599" /><Relationship Type="http://schemas.openxmlformats.org/officeDocument/2006/relationships/slideLayout" Target="/ppt/slideLayouts/slideLayout6.xml" Id="Rcaa8556abaf5446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0e2d7274ce4887"/>
    <p:sldLayoutId xmlns:r="http://schemas.openxmlformats.org/officeDocument/2006/relationships" id="2147483650" r:id="R34b8dea387c1488d"/>
    <p:sldLayoutId xmlns:r="http://schemas.openxmlformats.org/officeDocument/2006/relationships" id="2147483651" r:id="R55401eaddf314fe9"/>
    <p:sldLayoutId xmlns:r="http://schemas.openxmlformats.org/officeDocument/2006/relationships" id="2147483652" r:id="Rbea2dde357c24240"/>
    <p:sldLayoutId xmlns:r="http://schemas.openxmlformats.org/officeDocument/2006/relationships" id="2147483653" r:id="Rc7510fa191924599"/>
    <p:sldLayoutId xmlns:r="http://schemas.openxmlformats.org/officeDocument/2006/relationships" id="2147483654" r:id="Rcaa8556abaf5446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b2134b8e78342fc" /><Relationship Type="http://schemas.openxmlformats.org/officeDocument/2006/relationships/notesSlide" Target="/ppt/notesSlides/notesSlide1.xml" Id="R47f3d322c5b34b0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5ef0e32975843c9" /><Relationship Type="http://schemas.openxmlformats.org/officeDocument/2006/relationships/image" Target="/ppt/media/image.png" Id="Rd8a7bfad5cc440f5" /><Relationship Type="http://schemas.openxmlformats.org/officeDocument/2006/relationships/notesSlide" Target="/ppt/notesSlides/notesSlide2.xml" Id="R9953fff8dda943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942f4417f14271" /><Relationship Type="http://schemas.openxmlformats.org/officeDocument/2006/relationships/image" Target="/ppt/media/image2.png" Id="Rca04f71fff9d4e0d" /><Relationship Type="http://schemas.openxmlformats.org/officeDocument/2006/relationships/image" Target="/ppt/media/image3.png" Id="Rbc813d9db8e94d69" /><Relationship Type="http://schemas.openxmlformats.org/officeDocument/2006/relationships/notesSlide" Target="/ppt/notesSlides/notesSlide3.xml" Id="R0ff9adb203424e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859e7c520434607" /><Relationship Type="http://schemas.openxmlformats.org/officeDocument/2006/relationships/notesSlide" Target="/ppt/notesSlides/notesSlide4.xml" Id="Rcac999aab41649e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8efc8ed662e419b" /><Relationship Type="http://schemas.openxmlformats.org/officeDocument/2006/relationships/notesSlide" Target="/ppt/notesSlides/notesSlide5.xml" Id="Rfbdd727320eb41d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364f1fe128e4032" /><Relationship Type="http://schemas.openxmlformats.org/officeDocument/2006/relationships/notesSlide" Target="/ppt/notesSlides/notesSlide6.xml" Id="R9fddee1810634d7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349680a23bf4490" /><Relationship Type="http://schemas.openxmlformats.org/officeDocument/2006/relationships/notesSlide" Target="/ppt/notesSlides/notesSlide7.xml" Id="R2bd6d59e18e14d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2ddb517264c4f24" /><Relationship Type="http://schemas.openxmlformats.org/officeDocument/2006/relationships/notesSlide" Target="/ppt/notesSlides/notesSlide8.xml" Id="R2d373151327f49c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57ce314e47f4866" /><Relationship Type="http://schemas.openxmlformats.org/officeDocument/2006/relationships/notesSlide" Target="/ppt/notesSlides/notesSlide9.xml" Id="R0a8e65b0cc7f461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aaf84928bd04d15" /><Relationship Type="http://schemas.openxmlformats.org/officeDocument/2006/relationships/notesSlide" Target="/ppt/notesSlides/notesSlide10.xml" Id="Rf9a67a16f0674c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55b4317e8244f08" /><Relationship Type="http://schemas.openxmlformats.org/officeDocument/2006/relationships/notesSlide" Target="/ppt/notesSlides/notesSlide11.xml" Id="R3f753951e3f1489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6017d7c978d4240" /><Relationship Type="http://schemas.openxmlformats.org/officeDocument/2006/relationships/notesSlide" Target="/ppt/notesSlides/notesSlide12.xml" Id="R2f4d10790ddb413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1c290ecab9f40e4" /><Relationship Type="http://schemas.openxmlformats.org/officeDocument/2006/relationships/notesSlide" Target="/ppt/notesSlides/notesSlide13.xml" Id="Re91d507f77da4f4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96959e125aa942df" /><Relationship Type="http://schemas.openxmlformats.org/officeDocument/2006/relationships/notesSlide" Target="/ppt/notesSlides/notesSlide14.xml" Id="R58f2d2c5419341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ceb0f6a255fe40cf" /><Relationship Type="http://schemas.openxmlformats.org/officeDocument/2006/relationships/notesSlide" Target="/ppt/notesSlides/notesSlide15.xml" Id="R9ab6250cd44b4d2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39194298ef14f87" /><Relationship Type="http://schemas.openxmlformats.org/officeDocument/2006/relationships/hyperlink" Target="https://memorylane.care/" TargetMode="External" Id="R3b2ad3810fb146d2" /><Relationship Type="http://schemas.openxmlformats.org/officeDocument/2006/relationships/hyperlink" Target="https://help.storyworth.com/en_US/can-i-voice-record-my-stories" TargetMode="External" Id="R92f9082cdb0640aa" /><Relationship Type="http://schemas.openxmlformats.org/officeDocument/2006/relationships/hyperlink" Target="https://www.remento.co/how-it-works" TargetMode="External" Id="R9c428f254c13410a" /><Relationship Type="http://schemas.openxmlformats.org/officeDocument/2006/relationships/hyperlink" Target="https://www.gre.ac.uk/articles/bus/enterprise-challenge-2026-27-applications-are-now-open" TargetMode="External" Id="R7d2d76da53b345f0" /><Relationship Type="http://schemas.openxmlformats.org/officeDocument/2006/relationships/hyperlink" Target="https://www.gre.ac.uk/articles/public-relations/meet-the-winners-of-the-enterprise-challenge-2027" TargetMode="External" Id="R8dc790b5ddfa4ab0" /><Relationship Type="http://schemas.openxmlformats.org/officeDocument/2006/relationships/hyperlink" Target="https://innovation.nhs.uk/innovation-guides/regulation/digital-product-or-service/" TargetMode="External" Id="R2fa598f4055e4f54" /><Relationship Type="http://schemas.openxmlformats.org/officeDocument/2006/relationships/notesSlide" Target="/ppt/notesSlides/notesSlide16.xml" Id="R80ca83438a484655" /></Relationships>
</file>

<file path=ppt/slides/slide1.xml><?xml version="1.0" encoding="utf-8"?>
<p:sld xmlns:p="http://schemas.openxmlformats.org/presentationml/2006/main">
  <p:cSld>
    <p:bg>
      <p:bgPr>
        <a:solidFill xmlns:a="http://schemas.openxmlformats.org/drawingml/2006/main">
          <a:srgbClr val="113C3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1218857-C9D4-432E-B492-804466B3DFE6}"/>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6F1E6"/>
                </a:solidFill>
                <a:latin typeface="Georgia"/>
                <a:ea typeface="Georgia"/>
                <a:cs typeface="Georgia"/>
              </a:defRPr>
            </a:defPPr>
            <a:lvl1pPr>
              <a:buNone/>
              <a:defRPr sz="2250" b="0">
                <a:solidFill>
                  <a:srgbClr val="F6F1E6"/>
                </a:solidFill>
                <a:latin typeface="Georgia"/>
                <a:ea typeface="Georgia"/>
                <a:cs typeface="Georgia"/>
              </a:defRPr>
            </a:lvl1pPr>
            <a:lvl2pPr>
              <a:buNone/>
              <a:defRPr sz="2250" b="0">
                <a:solidFill>
                  <a:srgbClr val="F6F1E6"/>
                </a:solidFill>
                <a:latin typeface="Georgia"/>
                <a:ea typeface="Georgia"/>
                <a:cs typeface="Georgia"/>
              </a:defRPr>
            </a:lvl2pPr>
            <a:lvl3pPr>
              <a:buNone/>
              <a:defRPr sz="2250" b="0">
                <a:solidFill>
                  <a:srgbClr val="F6F1E6"/>
                </a:solidFill>
                <a:latin typeface="Georgia"/>
                <a:ea typeface="Georgia"/>
                <a:cs typeface="Georgia"/>
              </a:defRPr>
            </a:lvl3pPr>
            <a:lvl4pPr>
              <a:buNone/>
              <a:defRPr sz="2250" b="0">
                <a:solidFill>
                  <a:srgbClr val="F6F1E6"/>
                </a:solidFill>
                <a:latin typeface="Georgia"/>
                <a:ea typeface="Georgia"/>
                <a:cs typeface="Georgia"/>
              </a:defRPr>
            </a:lvl4pPr>
            <a:lvl5pPr>
              <a:buNone/>
              <a:defRPr sz="2250" b="0">
                <a:solidFill>
                  <a:srgbClr val="F6F1E6"/>
                </a:solidFill>
                <a:latin typeface="Georgia"/>
                <a:ea typeface="Georgia"/>
                <a:cs typeface="Georgia"/>
              </a:defRPr>
            </a:lvl5pPr>
            <a:lvl6pPr>
              <a:buNone/>
              <a:defRPr sz="2250" b="0">
                <a:solidFill>
                  <a:srgbClr val="F6F1E6"/>
                </a:solidFill>
                <a:latin typeface="Georgia"/>
                <a:ea typeface="Georgia"/>
                <a:cs typeface="Georgia"/>
              </a:defRPr>
            </a:lvl6pPr>
            <a:lvl7pPr>
              <a:buNone/>
              <a:defRPr sz="2250" b="0">
                <a:solidFill>
                  <a:srgbClr val="F6F1E6"/>
                </a:solidFill>
                <a:latin typeface="Georgia"/>
                <a:ea typeface="Georgia"/>
                <a:cs typeface="Georgia"/>
              </a:defRPr>
            </a:lvl7pPr>
            <a:lvl8pPr>
              <a:buNone/>
              <a:defRPr sz="2250" b="0">
                <a:solidFill>
                  <a:srgbClr val="F6F1E6"/>
                </a:solidFill>
                <a:latin typeface="Georgia"/>
                <a:ea typeface="Georgia"/>
                <a:cs typeface="Georgia"/>
              </a:defRPr>
            </a:lvl8pPr>
            <a:lvl9pPr>
              <a:buNone/>
              <a:defRPr sz="2250" b="0">
                <a:solidFill>
                  <a:srgbClr val="F6F1E6"/>
                </a:solidFill>
                <a:latin typeface="Georgia"/>
                <a:ea typeface="Georgia"/>
                <a:cs typeface="Georgia"/>
              </a:defRPr>
            </a:lvl9pPr>
          </a:lstStyle>
          <a:p xmlns:a="http://schemas.openxmlformats.org/drawingml/2006/main">
            <a:pPr>
              <a:buNone/>
              <a:defRPr sz="2250" b="0">
                <a:solidFill>
                  <a:srgbClr val="F6F1E6"/>
                </a:solidFill>
                <a:latin typeface="Georgia"/>
                <a:ea typeface="Georgia"/>
                <a:cs typeface="Georgia"/>
              </a:defRPr>
            </a:pPr>
            <a:r>
              <a:rPr sz="2250" b="0">
                <a:solidFill>
                  <a:srgbClr val="F6F1E6"/>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22471077-FB85-45DB-832B-7661A8363F0A}"/>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A8BDA8"/>
                </a:solidFill>
                <a:latin typeface="Arial"/>
                <a:ea typeface="Arial"/>
                <a:cs typeface="Arial"/>
              </a:defRPr>
            </a:defPPr>
            <a:lvl1pPr>
              <a:buNone/>
              <a:defRPr sz="1200" b="0">
                <a:solidFill>
                  <a:srgbClr val="A8BDA8"/>
                </a:solidFill>
                <a:latin typeface="Arial"/>
                <a:ea typeface="Arial"/>
                <a:cs typeface="Arial"/>
              </a:defRPr>
            </a:lvl1pPr>
            <a:lvl2pPr>
              <a:buNone/>
              <a:defRPr sz="1200" b="0">
                <a:solidFill>
                  <a:srgbClr val="A8BDA8"/>
                </a:solidFill>
                <a:latin typeface="Arial"/>
                <a:ea typeface="Arial"/>
                <a:cs typeface="Arial"/>
              </a:defRPr>
            </a:lvl2pPr>
            <a:lvl3pPr>
              <a:buNone/>
              <a:defRPr sz="1200" b="0">
                <a:solidFill>
                  <a:srgbClr val="A8BDA8"/>
                </a:solidFill>
                <a:latin typeface="Arial"/>
                <a:ea typeface="Arial"/>
                <a:cs typeface="Arial"/>
              </a:defRPr>
            </a:lvl3pPr>
            <a:lvl4pPr>
              <a:buNone/>
              <a:defRPr sz="1200" b="0">
                <a:solidFill>
                  <a:srgbClr val="A8BDA8"/>
                </a:solidFill>
                <a:latin typeface="Arial"/>
                <a:ea typeface="Arial"/>
                <a:cs typeface="Arial"/>
              </a:defRPr>
            </a:lvl4pPr>
            <a:lvl5pPr>
              <a:buNone/>
              <a:defRPr sz="1200" b="0">
                <a:solidFill>
                  <a:srgbClr val="A8BDA8"/>
                </a:solidFill>
                <a:latin typeface="Arial"/>
                <a:ea typeface="Arial"/>
                <a:cs typeface="Arial"/>
              </a:defRPr>
            </a:lvl5pPr>
            <a:lvl6pPr>
              <a:buNone/>
              <a:defRPr sz="1200" b="0">
                <a:solidFill>
                  <a:srgbClr val="A8BDA8"/>
                </a:solidFill>
                <a:latin typeface="Arial"/>
                <a:ea typeface="Arial"/>
                <a:cs typeface="Arial"/>
              </a:defRPr>
            </a:lvl6pPr>
            <a:lvl7pPr>
              <a:buNone/>
              <a:defRPr sz="1200" b="0">
                <a:solidFill>
                  <a:srgbClr val="A8BDA8"/>
                </a:solidFill>
                <a:latin typeface="Arial"/>
                <a:ea typeface="Arial"/>
                <a:cs typeface="Arial"/>
              </a:defRPr>
            </a:lvl7pPr>
            <a:lvl8pPr>
              <a:buNone/>
              <a:defRPr sz="1200" b="0">
                <a:solidFill>
                  <a:srgbClr val="A8BDA8"/>
                </a:solidFill>
                <a:latin typeface="Arial"/>
                <a:ea typeface="Arial"/>
                <a:cs typeface="Arial"/>
              </a:defRPr>
            </a:lvl8pPr>
            <a:lvl9pPr>
              <a:buNone/>
              <a:defRPr sz="1200" b="0">
                <a:solidFill>
                  <a:srgbClr val="A8BDA8"/>
                </a:solidFill>
                <a:latin typeface="Arial"/>
                <a:ea typeface="Arial"/>
                <a:cs typeface="Arial"/>
              </a:defRPr>
            </a:lvl9pPr>
          </a:lstStyle>
          <a:p xmlns:a="http://schemas.openxmlformats.org/drawingml/2006/main">
            <a:pPr>
              <a:buNone/>
              <a:defRPr sz="1200" b="0">
                <a:solidFill>
                  <a:srgbClr val="A8BDA8"/>
                </a:solidFill>
                <a:latin typeface="Arial"/>
                <a:ea typeface="Arial"/>
                <a:cs typeface="Arial"/>
              </a:defRPr>
            </a:pPr>
            <a:r>
              <a:rPr sz="1200" b="0">
                <a:solidFill>
                  <a:srgbClr val="A8BDA8"/>
                </a:solidFill>
                <a:latin typeface="Arial"/>
                <a:ea typeface="Arial"/>
                <a:cs typeface="Arial"/>
              </a:rPr>
              <a:t>01</a:t>
            </a:r>
          </a:p>
        </p:txBody>
      </p:sp>
      <p:sp>
        <p:nvSpPr>
          <p:cNvPr id="3" name="">
            <a:extLst xmlns:a="http://schemas.openxmlformats.org/drawingml/2006/main">
              <a:ext uri="{FF2B5EF4-FFF2-40B4-BE49-F238E27FC236}">
                <a16:creationId xmlns:a16="http://schemas.microsoft.com/office/drawing/2014/main" id="{3A64856B-A8D4-4125-961E-44F03362C466}"/>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38605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9F358BB-F70C-4BAB-A651-4BEF420826FF}"/>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A8BDA8"/>
                </a:solidFill>
                <a:latin typeface="Arial"/>
                <a:ea typeface="Arial"/>
                <a:cs typeface="Arial"/>
              </a:defRPr>
            </a:defPPr>
            <a:lvl1pPr>
              <a:buNone/>
              <a:defRPr sz="1200" b="0">
                <a:solidFill>
                  <a:srgbClr val="A8BDA8"/>
                </a:solidFill>
                <a:latin typeface="Arial"/>
                <a:ea typeface="Arial"/>
                <a:cs typeface="Arial"/>
              </a:defRPr>
            </a:lvl1pPr>
            <a:lvl2pPr>
              <a:buNone/>
              <a:defRPr sz="1200" b="0">
                <a:solidFill>
                  <a:srgbClr val="A8BDA8"/>
                </a:solidFill>
                <a:latin typeface="Arial"/>
                <a:ea typeface="Arial"/>
                <a:cs typeface="Arial"/>
              </a:defRPr>
            </a:lvl2pPr>
            <a:lvl3pPr>
              <a:buNone/>
              <a:defRPr sz="1200" b="0">
                <a:solidFill>
                  <a:srgbClr val="A8BDA8"/>
                </a:solidFill>
                <a:latin typeface="Arial"/>
                <a:ea typeface="Arial"/>
                <a:cs typeface="Arial"/>
              </a:defRPr>
            </a:lvl3pPr>
            <a:lvl4pPr>
              <a:buNone/>
              <a:defRPr sz="1200" b="0">
                <a:solidFill>
                  <a:srgbClr val="A8BDA8"/>
                </a:solidFill>
                <a:latin typeface="Arial"/>
                <a:ea typeface="Arial"/>
                <a:cs typeface="Arial"/>
              </a:defRPr>
            </a:lvl4pPr>
            <a:lvl5pPr>
              <a:buNone/>
              <a:defRPr sz="1200" b="0">
                <a:solidFill>
                  <a:srgbClr val="A8BDA8"/>
                </a:solidFill>
                <a:latin typeface="Arial"/>
                <a:ea typeface="Arial"/>
                <a:cs typeface="Arial"/>
              </a:defRPr>
            </a:lvl5pPr>
            <a:lvl6pPr>
              <a:buNone/>
              <a:defRPr sz="1200" b="0">
                <a:solidFill>
                  <a:srgbClr val="A8BDA8"/>
                </a:solidFill>
                <a:latin typeface="Arial"/>
                <a:ea typeface="Arial"/>
                <a:cs typeface="Arial"/>
              </a:defRPr>
            </a:lvl6pPr>
            <a:lvl7pPr>
              <a:buNone/>
              <a:defRPr sz="1200" b="0">
                <a:solidFill>
                  <a:srgbClr val="A8BDA8"/>
                </a:solidFill>
                <a:latin typeface="Arial"/>
                <a:ea typeface="Arial"/>
                <a:cs typeface="Arial"/>
              </a:defRPr>
            </a:lvl7pPr>
            <a:lvl8pPr>
              <a:buNone/>
              <a:defRPr sz="1200" b="0">
                <a:solidFill>
                  <a:srgbClr val="A8BDA8"/>
                </a:solidFill>
                <a:latin typeface="Arial"/>
                <a:ea typeface="Arial"/>
                <a:cs typeface="Arial"/>
              </a:defRPr>
            </a:lvl8pPr>
            <a:lvl9pPr>
              <a:buNone/>
              <a:defRPr sz="1200" b="0">
                <a:solidFill>
                  <a:srgbClr val="A8BDA8"/>
                </a:solidFill>
                <a:latin typeface="Arial"/>
                <a:ea typeface="Arial"/>
                <a:cs typeface="Arial"/>
              </a:defRPr>
            </a:lvl9pPr>
          </a:lstStyle>
          <a:p xmlns:a="http://schemas.openxmlformats.org/drawingml/2006/main">
            <a:pPr>
              <a:buNone/>
              <a:defRPr sz="1200" b="0">
                <a:solidFill>
                  <a:srgbClr val="A8BDA8"/>
                </a:solidFill>
                <a:latin typeface="Arial"/>
                <a:ea typeface="Arial"/>
                <a:cs typeface="Arial"/>
              </a:defRPr>
            </a:pPr>
            <a:r>
              <a:rPr sz="1200" b="0">
                <a:solidFill>
                  <a:srgbClr val="A8BDA8"/>
                </a:solidFill>
                <a:latin typeface="Arial"/>
                <a:ea typeface="Arial"/>
                <a:cs typeface="Arial"/>
              </a:rPr>
              <a:t>Concept and evaluation plan</a:t>
            </a:r>
          </a:p>
        </p:txBody>
      </p:sp>
      <p:sp>
        <p:nvSpPr>
          <p:cNvPr id="5" name="">
            <a:extLst xmlns:a="http://schemas.openxmlformats.org/drawingml/2006/main">
              <a:ext uri="{FF2B5EF4-FFF2-40B4-BE49-F238E27FC236}">
                <a16:creationId xmlns:a16="http://schemas.microsoft.com/office/drawing/2014/main" id="{818E2A0A-716E-428D-8820-849B630F14BE}"/>
              </a:ext>
            </a:extLst>
          </p:cNvPr>
          <p:cNvSpPr>
            <a:spLocks xmlns:a="http://schemas.openxmlformats.org/drawingml/2006/main" noGrp="1"/>
          </p:cNvSpPr>
          <p:nvPr/>
        </p:nvSpPr>
        <p:spPr>
          <a:xfrm xmlns:a="http://schemas.openxmlformats.org/drawingml/2006/main">
            <a:off x="609600" y="1752600"/>
            <a:ext cx="10763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5850" b="0">
                <a:solidFill>
                  <a:srgbClr val="F6F1E6"/>
                </a:solidFill>
                <a:latin typeface="Georgia"/>
                <a:ea typeface="Georgia"/>
                <a:cs typeface="Georgia"/>
              </a:defRPr>
            </a:defPPr>
            <a:lvl1pPr>
              <a:buNone/>
              <a:defRPr sz="5850" b="0">
                <a:solidFill>
                  <a:srgbClr val="F6F1E6"/>
                </a:solidFill>
                <a:latin typeface="Georgia"/>
                <a:ea typeface="Georgia"/>
                <a:cs typeface="Georgia"/>
              </a:defRPr>
            </a:lvl1pPr>
            <a:lvl2pPr>
              <a:buNone/>
              <a:defRPr sz="5850" b="0">
                <a:solidFill>
                  <a:srgbClr val="F6F1E6"/>
                </a:solidFill>
                <a:latin typeface="Georgia"/>
                <a:ea typeface="Georgia"/>
                <a:cs typeface="Georgia"/>
              </a:defRPr>
            </a:lvl2pPr>
            <a:lvl3pPr>
              <a:buNone/>
              <a:defRPr sz="5850" b="0">
                <a:solidFill>
                  <a:srgbClr val="F6F1E6"/>
                </a:solidFill>
                <a:latin typeface="Georgia"/>
                <a:ea typeface="Georgia"/>
                <a:cs typeface="Georgia"/>
              </a:defRPr>
            </a:lvl3pPr>
            <a:lvl4pPr>
              <a:buNone/>
              <a:defRPr sz="5850" b="0">
                <a:solidFill>
                  <a:srgbClr val="F6F1E6"/>
                </a:solidFill>
                <a:latin typeface="Georgia"/>
                <a:ea typeface="Georgia"/>
                <a:cs typeface="Georgia"/>
              </a:defRPr>
            </a:lvl4pPr>
            <a:lvl5pPr>
              <a:buNone/>
              <a:defRPr sz="5850" b="0">
                <a:solidFill>
                  <a:srgbClr val="F6F1E6"/>
                </a:solidFill>
                <a:latin typeface="Georgia"/>
                <a:ea typeface="Georgia"/>
                <a:cs typeface="Georgia"/>
              </a:defRPr>
            </a:lvl5pPr>
            <a:lvl6pPr>
              <a:buNone/>
              <a:defRPr sz="5850" b="0">
                <a:solidFill>
                  <a:srgbClr val="F6F1E6"/>
                </a:solidFill>
                <a:latin typeface="Georgia"/>
                <a:ea typeface="Georgia"/>
                <a:cs typeface="Georgia"/>
              </a:defRPr>
            </a:lvl6pPr>
            <a:lvl7pPr>
              <a:buNone/>
              <a:defRPr sz="5850" b="0">
                <a:solidFill>
                  <a:srgbClr val="F6F1E6"/>
                </a:solidFill>
                <a:latin typeface="Georgia"/>
                <a:ea typeface="Georgia"/>
                <a:cs typeface="Georgia"/>
              </a:defRPr>
            </a:lvl7pPr>
            <a:lvl8pPr>
              <a:buNone/>
              <a:defRPr sz="5850" b="0">
                <a:solidFill>
                  <a:srgbClr val="F6F1E6"/>
                </a:solidFill>
                <a:latin typeface="Georgia"/>
                <a:ea typeface="Georgia"/>
                <a:cs typeface="Georgia"/>
              </a:defRPr>
            </a:lvl8pPr>
            <a:lvl9pPr>
              <a:buNone/>
              <a:defRPr sz="5850" b="0">
                <a:solidFill>
                  <a:srgbClr val="F6F1E6"/>
                </a:solidFill>
                <a:latin typeface="Georgia"/>
                <a:ea typeface="Georgia"/>
                <a:cs typeface="Georgia"/>
              </a:defRPr>
            </a:lvl9pPr>
          </a:lstStyle>
          <a:p xmlns:a="http://schemas.openxmlformats.org/drawingml/2006/main">
            <a:pPr>
              <a:buNone/>
              <a:defRPr sz="5850" b="0">
                <a:solidFill>
                  <a:srgbClr val="F6F1E6"/>
                </a:solidFill>
                <a:latin typeface="Georgia"/>
                <a:ea typeface="Georgia"/>
                <a:cs typeface="Georgia"/>
              </a:defRPr>
            </a:pPr>
            <a:r>
              <a:rPr sz="5850" b="0">
                <a:solidFill>
                  <a:srgbClr val="F6F1E6"/>
                </a:solidFill>
                <a:latin typeface="Georgia"/>
                <a:ea typeface="Georgia"/>
                <a:cs typeface="Georgia"/>
              </a:rPr>
              <a:t>Family stories,</a:t>
            </a:r>
          </a:p>
          <a:p xmlns:a="http://schemas.openxmlformats.org/drawingml/2006/main">
            <a:pPr>
              <a:buNone/>
              <a:defRPr sz="5850" b="0">
                <a:solidFill>
                  <a:srgbClr val="F6F1E6"/>
                </a:solidFill>
                <a:latin typeface="Georgia"/>
                <a:ea typeface="Georgia"/>
                <a:cs typeface="Georgia"/>
              </a:defRPr>
            </a:pPr>
            <a:r>
              <a:rPr sz="5850" b="0">
                <a:solidFill>
                  <a:srgbClr val="F6F1E6"/>
                </a:solidFill>
                <a:latin typeface="Georgia"/>
                <a:ea typeface="Georgia"/>
                <a:cs typeface="Georgia"/>
              </a:rPr>
              <a:t>kept close</a:t>
            </a:r>
          </a:p>
        </p:txBody>
      </p:sp>
      <p:sp>
        <p:nvSpPr>
          <p:cNvPr id="6" name="">
            <a:extLst xmlns:a="http://schemas.openxmlformats.org/drawingml/2006/main">
              <a:ext uri="{FF2B5EF4-FFF2-40B4-BE49-F238E27FC236}">
                <a16:creationId xmlns:a16="http://schemas.microsoft.com/office/drawing/2014/main" id="{F1ACB681-7CAC-49AE-8DDA-5AB5B3FFA9F2}"/>
              </a:ext>
            </a:extLst>
          </p:cNvPr>
          <p:cNvSpPr>
            <a:spLocks xmlns:a="http://schemas.openxmlformats.org/drawingml/2006/main" noGrp="1"/>
          </p:cNvSpPr>
          <p:nvPr/>
        </p:nvSpPr>
        <p:spPr>
          <a:xfrm xmlns:a="http://schemas.openxmlformats.org/drawingml/2006/main">
            <a:off x="638175" y="3857625"/>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0">
                <a:solidFill>
                  <a:srgbClr val="A8BDA8"/>
                </a:solidFill>
                <a:latin typeface="Arial"/>
                <a:ea typeface="Arial"/>
                <a:cs typeface="Arial"/>
              </a:defRPr>
            </a:defPPr>
            <a:lvl1pPr>
              <a:buNone/>
              <a:defRPr sz="2325" b="0">
                <a:solidFill>
                  <a:srgbClr val="A8BDA8"/>
                </a:solidFill>
                <a:latin typeface="Arial"/>
                <a:ea typeface="Arial"/>
                <a:cs typeface="Arial"/>
              </a:defRPr>
            </a:lvl1pPr>
            <a:lvl2pPr>
              <a:buNone/>
              <a:defRPr sz="2325" b="0">
                <a:solidFill>
                  <a:srgbClr val="A8BDA8"/>
                </a:solidFill>
                <a:latin typeface="Arial"/>
                <a:ea typeface="Arial"/>
                <a:cs typeface="Arial"/>
              </a:defRPr>
            </a:lvl2pPr>
            <a:lvl3pPr>
              <a:buNone/>
              <a:defRPr sz="2325" b="0">
                <a:solidFill>
                  <a:srgbClr val="A8BDA8"/>
                </a:solidFill>
                <a:latin typeface="Arial"/>
                <a:ea typeface="Arial"/>
                <a:cs typeface="Arial"/>
              </a:defRPr>
            </a:lvl3pPr>
            <a:lvl4pPr>
              <a:buNone/>
              <a:defRPr sz="2325" b="0">
                <a:solidFill>
                  <a:srgbClr val="A8BDA8"/>
                </a:solidFill>
                <a:latin typeface="Arial"/>
                <a:ea typeface="Arial"/>
                <a:cs typeface="Arial"/>
              </a:defRPr>
            </a:lvl4pPr>
            <a:lvl5pPr>
              <a:buNone/>
              <a:defRPr sz="2325" b="0">
                <a:solidFill>
                  <a:srgbClr val="A8BDA8"/>
                </a:solidFill>
                <a:latin typeface="Arial"/>
                <a:ea typeface="Arial"/>
                <a:cs typeface="Arial"/>
              </a:defRPr>
            </a:lvl5pPr>
            <a:lvl6pPr>
              <a:buNone/>
              <a:defRPr sz="2325" b="0">
                <a:solidFill>
                  <a:srgbClr val="A8BDA8"/>
                </a:solidFill>
                <a:latin typeface="Arial"/>
                <a:ea typeface="Arial"/>
                <a:cs typeface="Arial"/>
              </a:defRPr>
            </a:lvl6pPr>
            <a:lvl7pPr>
              <a:buNone/>
              <a:defRPr sz="2325" b="0">
                <a:solidFill>
                  <a:srgbClr val="A8BDA8"/>
                </a:solidFill>
                <a:latin typeface="Arial"/>
                <a:ea typeface="Arial"/>
                <a:cs typeface="Arial"/>
              </a:defRPr>
            </a:lvl7pPr>
            <a:lvl8pPr>
              <a:buNone/>
              <a:defRPr sz="2325" b="0">
                <a:solidFill>
                  <a:srgbClr val="A8BDA8"/>
                </a:solidFill>
                <a:latin typeface="Arial"/>
                <a:ea typeface="Arial"/>
                <a:cs typeface="Arial"/>
              </a:defRPr>
            </a:lvl8pPr>
            <a:lvl9pPr>
              <a:buNone/>
              <a:defRPr sz="2325" b="0">
                <a:solidFill>
                  <a:srgbClr val="A8BDA8"/>
                </a:solidFill>
                <a:latin typeface="Arial"/>
                <a:ea typeface="Arial"/>
                <a:cs typeface="Arial"/>
              </a:defRPr>
            </a:lvl9pPr>
          </a:lstStyle>
          <a:p xmlns:a="http://schemas.openxmlformats.org/drawingml/2006/main">
            <a:pPr>
              <a:buNone/>
              <a:defRPr sz="2325" b="0">
                <a:solidFill>
                  <a:srgbClr val="A8BDA8"/>
                </a:solidFill>
                <a:latin typeface="Arial"/>
                <a:ea typeface="Arial"/>
                <a:cs typeface="Arial"/>
              </a:defRPr>
            </a:pPr>
            <a:r>
              <a:rPr sz="2325" b="0">
                <a:solidFill>
                  <a:srgbClr val="A8BDA8"/>
                </a:solidFill>
                <a:latin typeface="Arial"/>
                <a:ea typeface="Arial"/>
                <a:cs typeface="Arial"/>
              </a:rPr>
              <a:t>Shared family stories for responsible dementia support</a:t>
            </a:r>
          </a:p>
        </p:txBody>
      </p:sp>
      <p:sp>
        <p:nvSpPr>
          <p:cNvPr id="7" name="">
            <a:extLst xmlns:a="http://schemas.openxmlformats.org/drawingml/2006/main">
              <a:ext uri="{FF2B5EF4-FFF2-40B4-BE49-F238E27FC236}">
                <a16:creationId xmlns:a16="http://schemas.microsoft.com/office/drawing/2014/main" id="{8FD19C96-33D6-482C-8B6F-E289EF5607D6}"/>
              </a:ext>
            </a:extLst>
          </p:cNvPr>
          <p:cNvSpPr>
            <a:spLocks xmlns:a="http://schemas.openxmlformats.org/drawingml/2006/main" noGrp="1"/>
          </p:cNvSpPr>
          <p:nvPr/>
        </p:nvSpPr>
        <p:spPr>
          <a:xfrm xmlns:a="http://schemas.openxmlformats.org/drawingml/2006/main">
            <a:off x="638175" y="506730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F6F1E6"/>
                </a:solidFill>
                <a:latin typeface="Arial"/>
                <a:ea typeface="Arial"/>
                <a:cs typeface="Arial"/>
              </a:defRPr>
            </a:defPPr>
            <a:lvl1pPr>
              <a:buNone/>
              <a:defRPr sz="2025" b="0">
                <a:solidFill>
                  <a:srgbClr val="F6F1E6"/>
                </a:solidFill>
                <a:latin typeface="Arial"/>
                <a:ea typeface="Arial"/>
                <a:cs typeface="Arial"/>
              </a:defRPr>
            </a:lvl1pPr>
            <a:lvl2pPr>
              <a:buNone/>
              <a:defRPr sz="2025" b="0">
                <a:solidFill>
                  <a:srgbClr val="F6F1E6"/>
                </a:solidFill>
                <a:latin typeface="Arial"/>
                <a:ea typeface="Arial"/>
                <a:cs typeface="Arial"/>
              </a:defRPr>
            </a:lvl2pPr>
            <a:lvl3pPr>
              <a:buNone/>
              <a:defRPr sz="2025" b="0">
                <a:solidFill>
                  <a:srgbClr val="F6F1E6"/>
                </a:solidFill>
                <a:latin typeface="Arial"/>
                <a:ea typeface="Arial"/>
                <a:cs typeface="Arial"/>
              </a:defRPr>
            </a:lvl3pPr>
            <a:lvl4pPr>
              <a:buNone/>
              <a:defRPr sz="2025" b="0">
                <a:solidFill>
                  <a:srgbClr val="F6F1E6"/>
                </a:solidFill>
                <a:latin typeface="Arial"/>
                <a:ea typeface="Arial"/>
                <a:cs typeface="Arial"/>
              </a:defRPr>
            </a:lvl4pPr>
            <a:lvl5pPr>
              <a:buNone/>
              <a:defRPr sz="2025" b="0">
                <a:solidFill>
                  <a:srgbClr val="F6F1E6"/>
                </a:solidFill>
                <a:latin typeface="Arial"/>
                <a:ea typeface="Arial"/>
                <a:cs typeface="Arial"/>
              </a:defRPr>
            </a:lvl5pPr>
            <a:lvl6pPr>
              <a:buNone/>
              <a:defRPr sz="2025" b="0">
                <a:solidFill>
                  <a:srgbClr val="F6F1E6"/>
                </a:solidFill>
                <a:latin typeface="Arial"/>
                <a:ea typeface="Arial"/>
                <a:cs typeface="Arial"/>
              </a:defRPr>
            </a:lvl6pPr>
            <a:lvl7pPr>
              <a:buNone/>
              <a:defRPr sz="2025" b="0">
                <a:solidFill>
                  <a:srgbClr val="F6F1E6"/>
                </a:solidFill>
                <a:latin typeface="Arial"/>
                <a:ea typeface="Arial"/>
                <a:cs typeface="Arial"/>
              </a:defRPr>
            </a:lvl7pPr>
            <a:lvl8pPr>
              <a:buNone/>
              <a:defRPr sz="2025" b="0">
                <a:solidFill>
                  <a:srgbClr val="F6F1E6"/>
                </a:solidFill>
                <a:latin typeface="Arial"/>
                <a:ea typeface="Arial"/>
                <a:cs typeface="Arial"/>
              </a:defRPr>
            </a:lvl8pPr>
            <a:lvl9pPr>
              <a:buNone/>
              <a:defRPr sz="2025" b="0">
                <a:solidFill>
                  <a:srgbClr val="F6F1E6"/>
                </a:solidFill>
                <a:latin typeface="Arial"/>
                <a:ea typeface="Arial"/>
                <a:cs typeface="Arial"/>
              </a:defRPr>
            </a:lvl9pPr>
          </a:lstStyle>
          <a:p xmlns:a="http://schemas.openxmlformats.org/drawingml/2006/main">
            <a:pPr>
              <a:buNone/>
              <a:defRPr sz="2025" b="0">
                <a:solidFill>
                  <a:srgbClr val="F6F1E6"/>
                </a:solidFill>
                <a:latin typeface="Arial"/>
                <a:ea typeface="Arial"/>
                <a:cs typeface="Arial"/>
              </a:defRPr>
            </a:pPr>
            <a:r>
              <a:rPr sz="2025" b="0">
                <a:solidFill>
                  <a:srgbClr val="F6F1E6"/>
                </a:solidFill>
                <a:latin typeface="Arial"/>
                <a:ea typeface="Arial"/>
                <a:cs typeface="Arial"/>
              </a:rPr>
              <a:t>Hamza Munshi</a:t>
            </a:r>
          </a:p>
        </p:txBody>
      </p:sp>
      <p:sp>
        <p:nvSpPr>
          <p:cNvPr id="8" name="">
            <a:extLst xmlns:a="http://schemas.openxmlformats.org/drawingml/2006/main">
              <a:ext uri="{FF2B5EF4-FFF2-40B4-BE49-F238E27FC236}">
                <a16:creationId xmlns:a16="http://schemas.microsoft.com/office/drawing/2014/main" id="{2C9732F5-3B80-498A-943A-A4102F52D84B}"/>
              </a:ext>
            </a:extLst>
          </p:cNvPr>
          <p:cNvSpPr>
            <a:spLocks xmlns:a="http://schemas.openxmlformats.org/drawingml/2006/main" noGrp="1"/>
          </p:cNvSpPr>
          <p:nvPr/>
        </p:nvSpPr>
        <p:spPr>
          <a:xfrm xmlns:a="http://schemas.openxmlformats.org/drawingml/2006/main">
            <a:off x="638175" y="5562600"/>
            <a:ext cx="10668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A8BDA8"/>
                </a:solidFill>
                <a:latin typeface="Arial"/>
                <a:ea typeface="Arial"/>
                <a:cs typeface="Arial"/>
              </a:defRPr>
            </a:defPPr>
            <a:lvl1pPr>
              <a:buNone/>
              <a:defRPr sz="1500" b="0">
                <a:solidFill>
                  <a:srgbClr val="A8BDA8"/>
                </a:solidFill>
                <a:latin typeface="Arial"/>
                <a:ea typeface="Arial"/>
                <a:cs typeface="Arial"/>
              </a:defRPr>
            </a:lvl1pPr>
            <a:lvl2pPr>
              <a:buNone/>
              <a:defRPr sz="1500" b="0">
                <a:solidFill>
                  <a:srgbClr val="A8BDA8"/>
                </a:solidFill>
                <a:latin typeface="Arial"/>
                <a:ea typeface="Arial"/>
                <a:cs typeface="Arial"/>
              </a:defRPr>
            </a:lvl2pPr>
            <a:lvl3pPr>
              <a:buNone/>
              <a:defRPr sz="1500" b="0">
                <a:solidFill>
                  <a:srgbClr val="A8BDA8"/>
                </a:solidFill>
                <a:latin typeface="Arial"/>
                <a:ea typeface="Arial"/>
                <a:cs typeface="Arial"/>
              </a:defRPr>
            </a:lvl3pPr>
            <a:lvl4pPr>
              <a:buNone/>
              <a:defRPr sz="1500" b="0">
                <a:solidFill>
                  <a:srgbClr val="A8BDA8"/>
                </a:solidFill>
                <a:latin typeface="Arial"/>
                <a:ea typeface="Arial"/>
                <a:cs typeface="Arial"/>
              </a:defRPr>
            </a:lvl4pPr>
            <a:lvl5pPr>
              <a:buNone/>
              <a:defRPr sz="1500" b="0">
                <a:solidFill>
                  <a:srgbClr val="A8BDA8"/>
                </a:solidFill>
                <a:latin typeface="Arial"/>
                <a:ea typeface="Arial"/>
                <a:cs typeface="Arial"/>
              </a:defRPr>
            </a:lvl5pPr>
            <a:lvl6pPr>
              <a:buNone/>
              <a:defRPr sz="1500" b="0">
                <a:solidFill>
                  <a:srgbClr val="A8BDA8"/>
                </a:solidFill>
                <a:latin typeface="Arial"/>
                <a:ea typeface="Arial"/>
                <a:cs typeface="Arial"/>
              </a:defRPr>
            </a:lvl6pPr>
            <a:lvl7pPr>
              <a:buNone/>
              <a:defRPr sz="1500" b="0">
                <a:solidFill>
                  <a:srgbClr val="A8BDA8"/>
                </a:solidFill>
                <a:latin typeface="Arial"/>
                <a:ea typeface="Arial"/>
                <a:cs typeface="Arial"/>
              </a:defRPr>
            </a:lvl7pPr>
            <a:lvl8pPr>
              <a:buNone/>
              <a:defRPr sz="1500" b="0">
                <a:solidFill>
                  <a:srgbClr val="A8BDA8"/>
                </a:solidFill>
                <a:latin typeface="Arial"/>
                <a:ea typeface="Arial"/>
                <a:cs typeface="Arial"/>
              </a:defRPr>
            </a:lvl8pPr>
            <a:lvl9pPr>
              <a:buNone/>
              <a:defRPr sz="1500" b="0">
                <a:solidFill>
                  <a:srgbClr val="A8BDA8"/>
                </a:solidFill>
                <a:latin typeface="Arial"/>
                <a:ea typeface="Arial"/>
                <a:cs typeface="Arial"/>
              </a:defRPr>
            </a:lvl9pPr>
          </a:lstStyle>
          <a:p xmlns:a="http://schemas.openxmlformats.org/drawingml/2006/main">
            <a:pPr>
              <a:buNone/>
              <a:defRPr sz="1500" b="0">
                <a:solidFill>
                  <a:srgbClr val="A8BDA8"/>
                </a:solidFill>
                <a:latin typeface="Arial"/>
                <a:ea typeface="Arial"/>
                <a:cs typeface="Arial"/>
              </a:defRPr>
            </a:pPr>
            <a:r>
              <a:rPr sz="1500" b="0">
                <a:solidFill>
                  <a:srgbClr val="A8BDA8"/>
                </a:solidFill>
                <a:latin typeface="Arial"/>
                <a:ea typeface="Arial"/>
                <a:cs typeface="Arial"/>
              </a:rPr>
              <a:t>Greenwich Enterprise Challenge 2026–27</a:t>
            </a:r>
          </a:p>
        </p:txBody>
      </p:sp>
    </p:spTree>
    <p:extLst>
      <p:ext uri="{BB962C8B-B14F-4D97-AF65-F5344CB8AC3E}">
        <p14:creationId xmlns:p14="http://schemas.microsoft.com/office/powerpoint/2010/main" val="543647359"/>
      </p:ext>
    </p:extLst>
  </p:cSld>
</p:sld>
</file>

<file path=ppt/slides/slide2.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F6069E8-CDC4-450D-8D29-276C66957AE6}"/>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134701CC-EDC2-4C27-A72F-ECB1E0B047D6}"/>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02</a:t>
            </a:r>
          </a:p>
        </p:txBody>
      </p:sp>
      <p:sp>
        <p:nvSpPr>
          <p:cNvPr id="3" name="">
            <a:extLst xmlns:a="http://schemas.openxmlformats.org/drawingml/2006/main">
              <a:ext uri="{FF2B5EF4-FFF2-40B4-BE49-F238E27FC236}">
                <a16:creationId xmlns:a16="http://schemas.microsoft.com/office/drawing/2014/main" id="{F2B2015C-A461-4E06-869A-610DAB36718F}"/>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A shared moment, at the person’s pace</a:t>
            </a:r>
          </a:p>
        </p:txBody>
      </p:sp>
      <p:sp>
        <p:nvSpPr>
          <p:cNvPr id="4" name="">
            <a:extLst xmlns:a="http://schemas.openxmlformats.org/drawingml/2006/main">
              <a:ext uri="{FF2B5EF4-FFF2-40B4-BE49-F238E27FC236}">
                <a16:creationId xmlns:a16="http://schemas.microsoft.com/office/drawing/2014/main" id="{E75E11CF-62AF-4034-A7E8-36A4AD582923}"/>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577A66E-DE30-4E0D-897F-768F5F9906AA}"/>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FF1B5CA8-81C6-4094-91F4-AB36D40236E9}"/>
              </a:ext>
            </a:extLst>
          </p:cNvPr>
          <p:cNvSpPr>
            <a:spLocks xmlns:a="http://schemas.openxmlformats.org/drawingml/2006/main" noGrp="1"/>
          </p:cNvSpPr>
          <p:nvPr/>
        </p:nvSpPr>
        <p:spPr>
          <a:xfrm xmlns:a="http://schemas.openxmlformats.org/drawingml/2006/main">
            <a:off x="609600" y="2371725"/>
            <a:ext cx="58102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75" b="0">
                <a:solidFill>
                  <a:srgbClr val="113C3C"/>
                </a:solidFill>
                <a:latin typeface="Georgia"/>
                <a:ea typeface="Georgia"/>
                <a:cs typeface="Georgia"/>
              </a:defRPr>
            </a:defPPr>
            <a:lvl1pPr>
              <a:buNone/>
              <a:defRPr sz="3675" b="0">
                <a:solidFill>
                  <a:srgbClr val="113C3C"/>
                </a:solidFill>
                <a:latin typeface="Georgia"/>
                <a:ea typeface="Georgia"/>
                <a:cs typeface="Georgia"/>
              </a:defRPr>
            </a:lvl1pPr>
            <a:lvl2pPr>
              <a:buNone/>
              <a:defRPr sz="3675" b="0">
                <a:solidFill>
                  <a:srgbClr val="113C3C"/>
                </a:solidFill>
                <a:latin typeface="Georgia"/>
                <a:ea typeface="Georgia"/>
                <a:cs typeface="Georgia"/>
              </a:defRPr>
            </a:lvl2pPr>
            <a:lvl3pPr>
              <a:buNone/>
              <a:defRPr sz="3675" b="0">
                <a:solidFill>
                  <a:srgbClr val="113C3C"/>
                </a:solidFill>
                <a:latin typeface="Georgia"/>
                <a:ea typeface="Georgia"/>
                <a:cs typeface="Georgia"/>
              </a:defRPr>
            </a:lvl3pPr>
            <a:lvl4pPr>
              <a:buNone/>
              <a:defRPr sz="3675" b="0">
                <a:solidFill>
                  <a:srgbClr val="113C3C"/>
                </a:solidFill>
                <a:latin typeface="Georgia"/>
                <a:ea typeface="Georgia"/>
                <a:cs typeface="Georgia"/>
              </a:defRPr>
            </a:lvl4pPr>
            <a:lvl5pPr>
              <a:buNone/>
              <a:defRPr sz="3675" b="0">
                <a:solidFill>
                  <a:srgbClr val="113C3C"/>
                </a:solidFill>
                <a:latin typeface="Georgia"/>
                <a:ea typeface="Georgia"/>
                <a:cs typeface="Georgia"/>
              </a:defRPr>
            </a:lvl5pPr>
            <a:lvl6pPr>
              <a:buNone/>
              <a:defRPr sz="3675" b="0">
                <a:solidFill>
                  <a:srgbClr val="113C3C"/>
                </a:solidFill>
                <a:latin typeface="Georgia"/>
                <a:ea typeface="Georgia"/>
                <a:cs typeface="Georgia"/>
              </a:defRPr>
            </a:lvl6pPr>
            <a:lvl7pPr>
              <a:buNone/>
              <a:defRPr sz="3675" b="0">
                <a:solidFill>
                  <a:srgbClr val="113C3C"/>
                </a:solidFill>
                <a:latin typeface="Georgia"/>
                <a:ea typeface="Georgia"/>
                <a:cs typeface="Georgia"/>
              </a:defRPr>
            </a:lvl7pPr>
            <a:lvl8pPr>
              <a:buNone/>
              <a:defRPr sz="3675" b="0">
                <a:solidFill>
                  <a:srgbClr val="113C3C"/>
                </a:solidFill>
                <a:latin typeface="Georgia"/>
                <a:ea typeface="Georgia"/>
                <a:cs typeface="Georgia"/>
              </a:defRPr>
            </a:lvl8pPr>
            <a:lvl9pPr>
              <a:buNone/>
              <a:defRPr sz="3675" b="0">
                <a:solidFill>
                  <a:srgbClr val="113C3C"/>
                </a:solidFill>
                <a:latin typeface="Georgia"/>
                <a:ea typeface="Georgia"/>
                <a:cs typeface="Georgia"/>
              </a:defRPr>
            </a:lvl9pPr>
          </a:lstStyle>
          <a:p xmlns:a="http://schemas.openxmlformats.org/drawingml/2006/main">
            <a:pPr>
              <a:buNone/>
              <a:defRPr sz="3675" b="0">
                <a:solidFill>
                  <a:srgbClr val="113C3C"/>
                </a:solidFill>
                <a:latin typeface="Georgia"/>
                <a:ea typeface="Georgia"/>
                <a:cs typeface="Georgia"/>
              </a:defRPr>
            </a:pPr>
            <a:r>
              <a:rPr sz="3675" b="0">
                <a:solidFill>
                  <a:srgbClr val="113C3C"/>
                </a:solidFill>
                <a:latin typeface="Georgia"/>
                <a:ea typeface="Georgia"/>
                <a:cs typeface="Georgia"/>
              </a:rPr>
              <a:t>A familiar story.</a:t>
            </a:r>
          </a:p>
          <a:p xmlns:a="http://schemas.openxmlformats.org/drawingml/2006/main">
            <a:pPr>
              <a:buNone/>
              <a:defRPr sz="3675" b="0">
                <a:solidFill>
                  <a:srgbClr val="113C3C"/>
                </a:solidFill>
                <a:latin typeface="Georgia"/>
                <a:ea typeface="Georgia"/>
                <a:cs typeface="Georgia"/>
              </a:defRPr>
            </a:pPr>
            <a:r>
              <a:rPr sz="3675" b="0">
                <a:solidFill>
                  <a:srgbClr val="113C3C"/>
                </a:solidFill>
                <a:latin typeface="Georgia"/>
                <a:ea typeface="Georgia"/>
                <a:cs typeface="Georgia"/>
              </a:rPr>
              <a:t>Room to choose.</a:t>
            </a:r>
          </a:p>
        </p:txBody>
      </p:sp>
      <p:sp>
        <p:nvSpPr>
          <p:cNvPr id="7" name="">
            <a:extLst xmlns:a="http://schemas.openxmlformats.org/drawingml/2006/main">
              <a:ext uri="{FF2B5EF4-FFF2-40B4-BE49-F238E27FC236}">
                <a16:creationId xmlns:a16="http://schemas.microsoft.com/office/drawing/2014/main" id="{DD097B57-038F-48CB-820B-2CE0A3E45721}"/>
              </a:ext>
            </a:extLst>
          </p:cNvPr>
          <p:cNvSpPr>
            <a:spLocks xmlns:a="http://schemas.openxmlformats.org/drawingml/2006/main" noGrp="1"/>
          </p:cNvSpPr>
          <p:nvPr/>
        </p:nvSpPr>
        <p:spPr>
          <a:xfrm xmlns:a="http://schemas.openxmlformats.org/drawingml/2006/main">
            <a:off x="628650" y="4086225"/>
            <a:ext cx="561975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5C6E66"/>
                </a:solidFill>
                <a:latin typeface="Arial"/>
                <a:ea typeface="Arial"/>
                <a:cs typeface="Arial"/>
              </a:defRPr>
            </a:defPPr>
            <a:lvl1pPr>
              <a:buNone/>
              <a:defRPr sz="2250" b="0">
                <a:solidFill>
                  <a:srgbClr val="5C6E66"/>
                </a:solidFill>
                <a:latin typeface="Arial"/>
                <a:ea typeface="Arial"/>
                <a:cs typeface="Arial"/>
              </a:defRPr>
            </a:lvl1pPr>
            <a:lvl2pPr>
              <a:buNone/>
              <a:defRPr sz="2250" b="0">
                <a:solidFill>
                  <a:srgbClr val="5C6E66"/>
                </a:solidFill>
                <a:latin typeface="Arial"/>
                <a:ea typeface="Arial"/>
                <a:cs typeface="Arial"/>
              </a:defRPr>
            </a:lvl2pPr>
            <a:lvl3pPr>
              <a:buNone/>
              <a:defRPr sz="2250" b="0">
                <a:solidFill>
                  <a:srgbClr val="5C6E66"/>
                </a:solidFill>
                <a:latin typeface="Arial"/>
                <a:ea typeface="Arial"/>
                <a:cs typeface="Arial"/>
              </a:defRPr>
            </a:lvl3pPr>
            <a:lvl4pPr>
              <a:buNone/>
              <a:defRPr sz="2250" b="0">
                <a:solidFill>
                  <a:srgbClr val="5C6E66"/>
                </a:solidFill>
                <a:latin typeface="Arial"/>
                <a:ea typeface="Arial"/>
                <a:cs typeface="Arial"/>
              </a:defRPr>
            </a:lvl4pPr>
            <a:lvl5pPr>
              <a:buNone/>
              <a:defRPr sz="2250" b="0">
                <a:solidFill>
                  <a:srgbClr val="5C6E66"/>
                </a:solidFill>
                <a:latin typeface="Arial"/>
                <a:ea typeface="Arial"/>
                <a:cs typeface="Arial"/>
              </a:defRPr>
            </a:lvl5pPr>
            <a:lvl6pPr>
              <a:buNone/>
              <a:defRPr sz="2250" b="0">
                <a:solidFill>
                  <a:srgbClr val="5C6E66"/>
                </a:solidFill>
                <a:latin typeface="Arial"/>
                <a:ea typeface="Arial"/>
                <a:cs typeface="Arial"/>
              </a:defRPr>
            </a:lvl6pPr>
            <a:lvl7pPr>
              <a:buNone/>
              <a:defRPr sz="2250" b="0">
                <a:solidFill>
                  <a:srgbClr val="5C6E66"/>
                </a:solidFill>
                <a:latin typeface="Arial"/>
                <a:ea typeface="Arial"/>
                <a:cs typeface="Arial"/>
              </a:defRPr>
            </a:lvl7pPr>
            <a:lvl8pPr>
              <a:buNone/>
              <a:defRPr sz="2250" b="0">
                <a:solidFill>
                  <a:srgbClr val="5C6E66"/>
                </a:solidFill>
                <a:latin typeface="Arial"/>
                <a:ea typeface="Arial"/>
                <a:cs typeface="Arial"/>
              </a:defRPr>
            </a:lvl8pPr>
            <a:lvl9pPr>
              <a:buNone/>
              <a:defRPr sz="2250" b="0">
                <a:solidFill>
                  <a:srgbClr val="5C6E66"/>
                </a:solidFill>
                <a:latin typeface="Arial"/>
                <a:ea typeface="Arial"/>
                <a:cs typeface="Arial"/>
              </a:defRPr>
            </a:lvl9pPr>
          </a:lstStyle>
          <a:p xmlns:a="http://schemas.openxmlformats.org/drawingml/2006/main">
            <a:pPr>
              <a:buNone/>
              <a:defRPr sz="2250" b="0">
                <a:solidFill>
                  <a:srgbClr val="5C6E66"/>
                </a:solidFill>
                <a:latin typeface="Arial"/>
                <a:ea typeface="Arial"/>
                <a:cs typeface="Arial"/>
              </a:defRPr>
            </a:pPr>
            <a:r>
              <a:rPr sz="2250" b="0">
                <a:solidFill>
                  <a:srgbClr val="5C6E66"/>
                </a:solidFill>
                <a:latin typeface="Arial"/>
                <a:ea typeface="Arial"/>
                <a:cs typeface="Arial"/>
              </a:rPr>
              <a:t>Imagine Amina, who lives with dementia,</a:t>
            </a:r>
          </a:p>
          <a:p xmlns:a="http://schemas.openxmlformats.org/drawingml/2006/main">
            <a:pPr>
              <a:buNone/>
              <a:defRPr sz="2250" b="0">
                <a:solidFill>
                  <a:srgbClr val="5C6E66"/>
                </a:solidFill>
                <a:latin typeface="Arial"/>
                <a:ea typeface="Arial"/>
                <a:cs typeface="Arial"/>
              </a:defRPr>
            </a:pPr>
            <a:r>
              <a:rPr sz="2250" b="0">
                <a:solidFill>
                  <a:srgbClr val="5C6E66"/>
                </a:solidFill>
                <a:latin typeface="Arial"/>
                <a:ea typeface="Arial"/>
                <a:cs typeface="Arial"/>
              </a:rPr>
              <a:t>and Sam choosing a family photo</a:t>
            </a:r>
          </a:p>
          <a:p xmlns:a="http://schemas.openxmlformats.org/drawingml/2006/main">
            <a:pPr>
              <a:buNone/>
              <a:defRPr sz="2250" b="0">
                <a:solidFill>
                  <a:srgbClr val="5C6E66"/>
                </a:solidFill>
                <a:latin typeface="Arial"/>
                <a:ea typeface="Arial"/>
                <a:cs typeface="Arial"/>
              </a:defRPr>
            </a:pPr>
            <a:r>
              <a:rPr sz="2250" b="0">
                <a:solidFill>
                  <a:srgbClr val="5C6E66"/>
                </a:solidFill>
                <a:latin typeface="Arial"/>
                <a:ea typeface="Arial"/>
                <a:cs typeface="Arial"/>
              </a:rPr>
              <a:t>to view and listen to together.</a:t>
            </a:r>
          </a:p>
        </p:txBody>
      </p:sp>
      <p:pic>
        <p:nvPicPr>
          <p:cNvPr id="8" name="">
            <a:extLst xmlns:a="http://schemas.openxmlformats.org/drawingml/2006/main">
              <a:ext uri="{FF2B5EF4-FFF2-40B4-BE49-F238E27FC236}">
                <a16:creationId xmlns:a16="http://schemas.microsoft.com/office/drawing/2014/main" id="{9E2AF693-5989-4A21-82A1-72D024DABE7E}"/>
              </a:ext>
            </a:extLst>
          </p:cNvPr>
          <p:cNvPicPr>
            <a:picLocks xmlns:a="http://schemas.openxmlformats.org/drawingml/2006/main" noChangeAspect="1"/>
          </p:cNvPicPr>
          <p:nvPr/>
        </p:nvPicPr>
        <p:blipFill>
          <a:blip xmlns:r="http://schemas.openxmlformats.org/officeDocument/2006/relationships" xmlns:a="http://schemas.openxmlformats.org/drawingml/2006/main" r:embed="Rd8a7bfad5cc440f5"/>
          <a:srcRect xmlns:a="http://schemas.openxmlformats.org/drawingml/2006/main" l="55000" t="17500" r="4375" b="22639"/>
          <a:stretch xmlns:a="http://schemas.openxmlformats.org/drawingml/2006/main"/>
        </p:blipFill>
        <p:spPr>
          <a:xfrm xmlns:a="http://schemas.openxmlformats.org/drawingml/2006/main">
            <a:off x="7019925" y="2095500"/>
            <a:ext cx="4552950" cy="37719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CDB51806-DC79-4579-927E-F06648D1A643}"/>
              </a:ext>
            </a:extLst>
          </p:cNvPr>
          <p:cNvSpPr>
            <a:spLocks xmlns:a="http://schemas.openxmlformats.org/drawingml/2006/main" noGrp="1"/>
          </p:cNvSpPr>
          <p:nvPr/>
        </p:nvSpPr>
        <p:spPr>
          <a:xfrm xmlns:a="http://schemas.openxmlformats.org/drawingml/2006/main">
            <a:off x="628650" y="5743575"/>
            <a:ext cx="1028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C6E66"/>
                </a:solidFill>
                <a:latin typeface="Arial"/>
                <a:ea typeface="Arial"/>
                <a:cs typeface="Arial"/>
              </a:defRPr>
            </a:defPPr>
            <a:lvl1pPr>
              <a:buNone/>
              <a:defRPr sz="1425" b="0">
                <a:solidFill>
                  <a:srgbClr val="5C6E66"/>
                </a:solidFill>
                <a:latin typeface="Arial"/>
                <a:ea typeface="Arial"/>
                <a:cs typeface="Arial"/>
              </a:defRPr>
            </a:lvl1pPr>
            <a:lvl2pPr>
              <a:buNone/>
              <a:defRPr sz="1425" b="0">
                <a:solidFill>
                  <a:srgbClr val="5C6E66"/>
                </a:solidFill>
                <a:latin typeface="Arial"/>
                <a:ea typeface="Arial"/>
                <a:cs typeface="Arial"/>
              </a:defRPr>
            </a:lvl2pPr>
            <a:lvl3pPr>
              <a:buNone/>
              <a:defRPr sz="1425" b="0">
                <a:solidFill>
                  <a:srgbClr val="5C6E66"/>
                </a:solidFill>
                <a:latin typeface="Arial"/>
                <a:ea typeface="Arial"/>
                <a:cs typeface="Arial"/>
              </a:defRPr>
            </a:lvl3pPr>
            <a:lvl4pPr>
              <a:buNone/>
              <a:defRPr sz="1425" b="0">
                <a:solidFill>
                  <a:srgbClr val="5C6E66"/>
                </a:solidFill>
                <a:latin typeface="Arial"/>
                <a:ea typeface="Arial"/>
                <a:cs typeface="Arial"/>
              </a:defRPr>
            </a:lvl4pPr>
            <a:lvl5pPr>
              <a:buNone/>
              <a:defRPr sz="1425" b="0">
                <a:solidFill>
                  <a:srgbClr val="5C6E66"/>
                </a:solidFill>
                <a:latin typeface="Arial"/>
                <a:ea typeface="Arial"/>
                <a:cs typeface="Arial"/>
              </a:defRPr>
            </a:lvl5pPr>
            <a:lvl6pPr>
              <a:buNone/>
              <a:defRPr sz="1425" b="0">
                <a:solidFill>
                  <a:srgbClr val="5C6E66"/>
                </a:solidFill>
                <a:latin typeface="Arial"/>
                <a:ea typeface="Arial"/>
                <a:cs typeface="Arial"/>
              </a:defRPr>
            </a:lvl6pPr>
            <a:lvl7pPr>
              <a:buNone/>
              <a:defRPr sz="1425" b="0">
                <a:solidFill>
                  <a:srgbClr val="5C6E66"/>
                </a:solidFill>
                <a:latin typeface="Arial"/>
                <a:ea typeface="Arial"/>
                <a:cs typeface="Arial"/>
              </a:defRPr>
            </a:lvl7pPr>
            <a:lvl8pPr>
              <a:buNone/>
              <a:defRPr sz="1425" b="0">
                <a:solidFill>
                  <a:srgbClr val="5C6E66"/>
                </a:solidFill>
                <a:latin typeface="Arial"/>
                <a:ea typeface="Arial"/>
                <a:cs typeface="Arial"/>
              </a:defRPr>
            </a:lvl8pPr>
            <a:lvl9pPr>
              <a:buNone/>
              <a:defRPr sz="1425" b="0">
                <a:solidFill>
                  <a:srgbClr val="5C6E66"/>
                </a:solidFill>
                <a:latin typeface="Arial"/>
                <a:ea typeface="Arial"/>
                <a:cs typeface="Arial"/>
              </a:defRPr>
            </a:lvl9pPr>
          </a:lstStyle>
          <a:p xmlns:a="http://schemas.openxmlformats.org/drawingml/2006/main">
            <a:pPr>
              <a:buNone/>
              <a:defRPr sz="1425" b="0">
                <a:solidFill>
                  <a:srgbClr val="5C6E66"/>
                </a:solidFill>
                <a:latin typeface="Arial"/>
                <a:ea typeface="Arial"/>
                <a:cs typeface="Arial"/>
              </a:defRPr>
            </a:pPr>
            <a:r>
              <a:rPr sz="1425" b="0">
                <a:solidFill>
                  <a:srgbClr val="5C6E66"/>
                </a:solidFill>
                <a:latin typeface="Arial"/>
                <a:ea typeface="Arial"/>
                <a:cs typeface="Arial"/>
              </a:rPr>
              <a:t>Illustrative example. Sam and Amina are fictional.</a:t>
            </a:r>
          </a:p>
        </p:txBody>
      </p:sp>
      <p:sp>
        <p:nvSpPr>
          <p:cNvPr id="11" name="">
            <a:extLst xmlns:a="http://schemas.openxmlformats.org/drawingml/2006/main">
              <a:ext uri="{FF2B5EF4-FFF2-40B4-BE49-F238E27FC236}">
                <a16:creationId xmlns:a16="http://schemas.microsoft.com/office/drawing/2014/main" id="{CC270C3D-531C-4CBC-ACBF-FE9F76CD293C}"/>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639964018"/>
      </p:ext>
    </p:extLst>
  </p:cSld>
</p:sld>
</file>

<file path=ppt/slides/slide3.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060C61B-F214-4731-B659-EE7F1D024D3A}"/>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9A85FDB6-15F4-4B8B-B20E-7F997A62CA1A}"/>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03</a:t>
            </a:r>
          </a:p>
        </p:txBody>
      </p:sp>
      <p:sp>
        <p:nvSpPr>
          <p:cNvPr id="3" name="">
            <a:extLst xmlns:a="http://schemas.openxmlformats.org/drawingml/2006/main">
              <a:ext uri="{FF2B5EF4-FFF2-40B4-BE49-F238E27FC236}">
                <a16:creationId xmlns:a16="http://schemas.microsoft.com/office/drawing/2014/main" id="{CE641A70-CD9B-4D27-912E-7227E7D7B46D}"/>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Family Story Starter</a:t>
            </a:r>
          </a:p>
        </p:txBody>
      </p:sp>
      <p:sp>
        <p:nvSpPr>
          <p:cNvPr id="4" name="">
            <a:extLst xmlns:a="http://schemas.openxmlformats.org/drawingml/2006/main">
              <a:ext uri="{FF2B5EF4-FFF2-40B4-BE49-F238E27FC236}">
                <a16:creationId xmlns:a16="http://schemas.microsoft.com/office/drawing/2014/main" id="{27B2CDC9-642A-445D-B283-95F1A331164A}"/>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19D2F94-DA1C-49BA-9257-839DEF2013ED}"/>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pic>
        <p:nvPicPr>
          <p:cNvPr id="6" name="">
            <a:extLst xmlns:a="http://schemas.openxmlformats.org/drawingml/2006/main">
              <a:ext uri="{FF2B5EF4-FFF2-40B4-BE49-F238E27FC236}">
                <a16:creationId xmlns:a16="http://schemas.microsoft.com/office/drawing/2014/main" id="{6DDCA33A-0439-4B9F-80A6-E1C5F3FF9310}"/>
              </a:ext>
            </a:extLst>
          </p:cNvPr>
          <p:cNvPicPr>
            <a:picLocks xmlns:a="http://schemas.openxmlformats.org/drawingml/2006/main" noChangeAspect="1"/>
          </p:cNvPicPr>
          <p:nvPr/>
        </p:nvPicPr>
        <p:blipFill>
          <a:blip xmlns:r="http://schemas.openxmlformats.org/officeDocument/2006/relationships" xmlns:a="http://schemas.openxmlformats.org/drawingml/2006/main" r:embed="Rca04f71fff9d4e0d"/>
          <a:srcRect xmlns:a="http://schemas.openxmlformats.org/drawingml/2006/main" l="55000" t="17500" r="4375" b="22639"/>
          <a:stretch xmlns:a="http://schemas.openxmlformats.org/drawingml/2006/main"/>
        </p:blipFill>
        <p:spPr>
          <a:xfrm xmlns:a="http://schemas.openxmlformats.org/drawingml/2006/main">
            <a:off x="609600" y="2286000"/>
            <a:ext cx="3429000" cy="28384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2CB9D78-F831-4435-B446-D16908A7F40D}"/>
              </a:ext>
            </a:extLst>
          </p:cNvPr>
          <p:cNvSpPr>
            <a:spLocks xmlns:a="http://schemas.openxmlformats.org/drawingml/2006/main" noGrp="1"/>
          </p:cNvSpPr>
          <p:nvPr/>
        </p:nvSpPr>
        <p:spPr>
          <a:xfrm xmlns:a="http://schemas.openxmlformats.org/drawingml/2006/main">
            <a:off x="609600" y="5324475"/>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1">
                <a:solidFill>
                  <a:srgbClr val="113C3C"/>
                </a:solidFill>
                <a:latin typeface="Arial"/>
                <a:ea typeface="Arial"/>
                <a:cs typeface="Arial"/>
              </a:defRPr>
            </a:defPPr>
            <a:lvl1pPr>
              <a:buNone/>
              <a:defRPr sz="1950" b="1">
                <a:solidFill>
                  <a:srgbClr val="113C3C"/>
                </a:solidFill>
                <a:latin typeface="Arial"/>
                <a:ea typeface="Arial"/>
                <a:cs typeface="Arial"/>
              </a:defRPr>
            </a:lvl1pPr>
            <a:lvl2pPr>
              <a:buNone/>
              <a:defRPr sz="1950" b="1">
                <a:solidFill>
                  <a:srgbClr val="113C3C"/>
                </a:solidFill>
                <a:latin typeface="Arial"/>
                <a:ea typeface="Arial"/>
                <a:cs typeface="Arial"/>
              </a:defRPr>
            </a:lvl2pPr>
            <a:lvl3pPr>
              <a:buNone/>
              <a:defRPr sz="1950" b="1">
                <a:solidFill>
                  <a:srgbClr val="113C3C"/>
                </a:solidFill>
                <a:latin typeface="Arial"/>
                <a:ea typeface="Arial"/>
                <a:cs typeface="Arial"/>
              </a:defRPr>
            </a:lvl3pPr>
            <a:lvl4pPr>
              <a:buNone/>
              <a:defRPr sz="1950" b="1">
                <a:solidFill>
                  <a:srgbClr val="113C3C"/>
                </a:solidFill>
                <a:latin typeface="Arial"/>
                <a:ea typeface="Arial"/>
                <a:cs typeface="Arial"/>
              </a:defRPr>
            </a:lvl4pPr>
            <a:lvl5pPr>
              <a:buNone/>
              <a:defRPr sz="1950" b="1">
                <a:solidFill>
                  <a:srgbClr val="113C3C"/>
                </a:solidFill>
                <a:latin typeface="Arial"/>
                <a:ea typeface="Arial"/>
                <a:cs typeface="Arial"/>
              </a:defRPr>
            </a:lvl5pPr>
            <a:lvl6pPr>
              <a:buNone/>
              <a:defRPr sz="1950" b="1">
                <a:solidFill>
                  <a:srgbClr val="113C3C"/>
                </a:solidFill>
                <a:latin typeface="Arial"/>
                <a:ea typeface="Arial"/>
                <a:cs typeface="Arial"/>
              </a:defRPr>
            </a:lvl6pPr>
            <a:lvl7pPr>
              <a:buNone/>
              <a:defRPr sz="1950" b="1">
                <a:solidFill>
                  <a:srgbClr val="113C3C"/>
                </a:solidFill>
                <a:latin typeface="Arial"/>
                <a:ea typeface="Arial"/>
                <a:cs typeface="Arial"/>
              </a:defRPr>
            </a:lvl7pPr>
            <a:lvl8pPr>
              <a:buNone/>
              <a:defRPr sz="1950" b="1">
                <a:solidFill>
                  <a:srgbClr val="113C3C"/>
                </a:solidFill>
                <a:latin typeface="Arial"/>
                <a:ea typeface="Arial"/>
                <a:cs typeface="Arial"/>
              </a:defRPr>
            </a:lvl8pPr>
            <a:lvl9pPr>
              <a:buNone/>
              <a:defRPr sz="1950" b="1">
                <a:solidFill>
                  <a:srgbClr val="113C3C"/>
                </a:solidFill>
                <a:latin typeface="Arial"/>
                <a:ea typeface="Arial"/>
                <a:cs typeface="Arial"/>
              </a:defRPr>
            </a:lvl9pPr>
          </a:lstStyle>
          <a:p xmlns:a="http://schemas.openxmlformats.org/drawingml/2006/main">
            <a:pPr>
              <a:buNone/>
              <a:defRPr sz="1950" b="1">
                <a:solidFill>
                  <a:srgbClr val="113C3C"/>
                </a:solidFill>
                <a:latin typeface="Arial"/>
                <a:ea typeface="Arial"/>
                <a:cs typeface="Arial"/>
              </a:defRPr>
            </a:pPr>
            <a:r>
              <a:rPr sz="1950" b="1">
                <a:solidFill>
                  <a:srgbClr val="113C3C"/>
                </a:solidFill>
                <a:latin typeface="Arial"/>
                <a:ea typeface="Arial"/>
                <a:cs typeface="Arial"/>
              </a:rPr>
              <a:t>Choose a few photos</a:t>
            </a:r>
          </a:p>
        </p:txBody>
      </p:sp>
      <p:pic>
        <p:nvPicPr>
          <p:cNvPr id="8" name="">
            <a:extLst xmlns:a="http://schemas.openxmlformats.org/drawingml/2006/main">
              <a:ext uri="{FF2B5EF4-FFF2-40B4-BE49-F238E27FC236}">
                <a16:creationId xmlns:a16="http://schemas.microsoft.com/office/drawing/2014/main" id="{25E5609D-A65B-4059-88FF-EB6A49CADFBF}"/>
              </a:ext>
            </a:extLst>
          </p:cNvPr>
          <p:cNvPicPr>
            <a:picLocks xmlns:a="http://schemas.openxmlformats.org/drawingml/2006/main" noChangeAspect="1"/>
          </p:cNvPicPr>
          <p:nvPr/>
        </p:nvPicPr>
        <p:blipFill>
          <a:blip xmlns:r="http://schemas.openxmlformats.org/officeDocument/2006/relationships" xmlns:a="http://schemas.openxmlformats.org/drawingml/2006/main" r:embed="Rbc813d9db8e94d69"/>
          <a:srcRect xmlns:a="http://schemas.openxmlformats.org/drawingml/2006/main" l="55000" t="17500" r="4375" b="22639"/>
          <a:stretch xmlns:a="http://schemas.openxmlformats.org/drawingml/2006/main"/>
        </p:blipFill>
        <p:spPr>
          <a:xfrm xmlns:a="http://schemas.openxmlformats.org/drawingml/2006/main">
            <a:off x="4324350" y="2286000"/>
            <a:ext cx="3429000" cy="28384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9624017-15B2-4286-8281-A6E5A61ADFB9}"/>
              </a:ext>
            </a:extLst>
          </p:cNvPr>
          <p:cNvSpPr>
            <a:spLocks xmlns:a="http://schemas.openxmlformats.org/drawingml/2006/main" noGrp="1"/>
          </p:cNvSpPr>
          <p:nvPr/>
        </p:nvSpPr>
        <p:spPr>
          <a:xfrm xmlns:a="http://schemas.openxmlformats.org/drawingml/2006/main">
            <a:off x="4324350" y="5324475"/>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1">
                <a:solidFill>
                  <a:srgbClr val="113C3C"/>
                </a:solidFill>
                <a:latin typeface="Arial"/>
                <a:ea typeface="Arial"/>
                <a:cs typeface="Arial"/>
              </a:defRPr>
            </a:defPPr>
            <a:lvl1pPr>
              <a:buNone/>
              <a:defRPr sz="1950" b="1">
                <a:solidFill>
                  <a:srgbClr val="113C3C"/>
                </a:solidFill>
                <a:latin typeface="Arial"/>
                <a:ea typeface="Arial"/>
                <a:cs typeface="Arial"/>
              </a:defRPr>
            </a:lvl1pPr>
            <a:lvl2pPr>
              <a:buNone/>
              <a:defRPr sz="1950" b="1">
                <a:solidFill>
                  <a:srgbClr val="113C3C"/>
                </a:solidFill>
                <a:latin typeface="Arial"/>
                <a:ea typeface="Arial"/>
                <a:cs typeface="Arial"/>
              </a:defRPr>
            </a:lvl2pPr>
            <a:lvl3pPr>
              <a:buNone/>
              <a:defRPr sz="1950" b="1">
                <a:solidFill>
                  <a:srgbClr val="113C3C"/>
                </a:solidFill>
                <a:latin typeface="Arial"/>
                <a:ea typeface="Arial"/>
                <a:cs typeface="Arial"/>
              </a:defRPr>
            </a:lvl3pPr>
            <a:lvl4pPr>
              <a:buNone/>
              <a:defRPr sz="1950" b="1">
                <a:solidFill>
                  <a:srgbClr val="113C3C"/>
                </a:solidFill>
                <a:latin typeface="Arial"/>
                <a:ea typeface="Arial"/>
                <a:cs typeface="Arial"/>
              </a:defRPr>
            </a:lvl4pPr>
            <a:lvl5pPr>
              <a:buNone/>
              <a:defRPr sz="1950" b="1">
                <a:solidFill>
                  <a:srgbClr val="113C3C"/>
                </a:solidFill>
                <a:latin typeface="Arial"/>
                <a:ea typeface="Arial"/>
                <a:cs typeface="Arial"/>
              </a:defRPr>
            </a:lvl5pPr>
            <a:lvl6pPr>
              <a:buNone/>
              <a:defRPr sz="1950" b="1">
                <a:solidFill>
                  <a:srgbClr val="113C3C"/>
                </a:solidFill>
                <a:latin typeface="Arial"/>
                <a:ea typeface="Arial"/>
                <a:cs typeface="Arial"/>
              </a:defRPr>
            </a:lvl6pPr>
            <a:lvl7pPr>
              <a:buNone/>
              <a:defRPr sz="1950" b="1">
                <a:solidFill>
                  <a:srgbClr val="113C3C"/>
                </a:solidFill>
                <a:latin typeface="Arial"/>
                <a:ea typeface="Arial"/>
                <a:cs typeface="Arial"/>
              </a:defRPr>
            </a:lvl7pPr>
            <a:lvl8pPr>
              <a:buNone/>
              <a:defRPr sz="1950" b="1">
                <a:solidFill>
                  <a:srgbClr val="113C3C"/>
                </a:solidFill>
                <a:latin typeface="Arial"/>
                <a:ea typeface="Arial"/>
                <a:cs typeface="Arial"/>
              </a:defRPr>
            </a:lvl8pPr>
            <a:lvl9pPr>
              <a:buNone/>
              <a:defRPr sz="1950" b="1">
                <a:solidFill>
                  <a:srgbClr val="113C3C"/>
                </a:solidFill>
                <a:latin typeface="Arial"/>
                <a:ea typeface="Arial"/>
                <a:cs typeface="Arial"/>
              </a:defRPr>
            </a:lvl9pPr>
          </a:lstStyle>
          <a:p xmlns:a="http://schemas.openxmlformats.org/drawingml/2006/main">
            <a:pPr>
              <a:buNone/>
              <a:defRPr sz="1950" b="1">
                <a:solidFill>
                  <a:srgbClr val="113C3C"/>
                </a:solidFill>
                <a:latin typeface="Arial"/>
                <a:ea typeface="Arial"/>
                <a:cs typeface="Arial"/>
              </a:defRPr>
            </a:pPr>
            <a:r>
              <a:rPr sz="1950" b="1">
                <a:solidFill>
                  <a:srgbClr val="113C3C"/>
                </a:solidFill>
                <a:latin typeface="Arial"/>
                <a:ea typeface="Arial"/>
                <a:cs typeface="Arial"/>
              </a:rPr>
              <a:t>Optional original voice</a:t>
            </a:r>
          </a:p>
        </p:txBody>
      </p:sp>
      <p:sp>
        <p:nvSpPr>
          <p:cNvPr id="11" name="">
            <a:extLst xmlns:a="http://schemas.openxmlformats.org/drawingml/2006/main">
              <a:ext uri="{FF2B5EF4-FFF2-40B4-BE49-F238E27FC236}">
                <a16:creationId xmlns:a16="http://schemas.microsoft.com/office/drawing/2014/main" id="{9CCDBA01-2BB6-4AA5-B8CF-38D404E88CC1}"/>
              </a:ext>
            </a:extLst>
          </p:cNvPr>
          <p:cNvSpPr>
            <a:spLocks xmlns:a="http://schemas.openxmlformats.org/drawingml/2006/main" noGrp="1"/>
          </p:cNvSpPr>
          <p:nvPr/>
        </p:nvSpPr>
        <p:spPr>
          <a:xfrm xmlns:a="http://schemas.openxmlformats.org/drawingml/2006/main">
            <a:off x="8039100" y="5324475"/>
            <a:ext cx="3476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950" b="1">
                <a:solidFill>
                  <a:srgbClr val="113C3C"/>
                </a:solidFill>
                <a:latin typeface="Arial"/>
                <a:ea typeface="Arial"/>
                <a:cs typeface="Arial"/>
              </a:defRPr>
            </a:defPPr>
            <a:lvl1pPr>
              <a:buNone/>
              <a:defRPr sz="1950" b="1">
                <a:solidFill>
                  <a:srgbClr val="113C3C"/>
                </a:solidFill>
                <a:latin typeface="Arial"/>
                <a:ea typeface="Arial"/>
                <a:cs typeface="Arial"/>
              </a:defRPr>
            </a:lvl1pPr>
            <a:lvl2pPr>
              <a:buNone/>
              <a:defRPr sz="1950" b="1">
                <a:solidFill>
                  <a:srgbClr val="113C3C"/>
                </a:solidFill>
                <a:latin typeface="Arial"/>
                <a:ea typeface="Arial"/>
                <a:cs typeface="Arial"/>
              </a:defRPr>
            </a:lvl2pPr>
            <a:lvl3pPr>
              <a:buNone/>
              <a:defRPr sz="1950" b="1">
                <a:solidFill>
                  <a:srgbClr val="113C3C"/>
                </a:solidFill>
                <a:latin typeface="Arial"/>
                <a:ea typeface="Arial"/>
                <a:cs typeface="Arial"/>
              </a:defRPr>
            </a:lvl3pPr>
            <a:lvl4pPr>
              <a:buNone/>
              <a:defRPr sz="1950" b="1">
                <a:solidFill>
                  <a:srgbClr val="113C3C"/>
                </a:solidFill>
                <a:latin typeface="Arial"/>
                <a:ea typeface="Arial"/>
                <a:cs typeface="Arial"/>
              </a:defRPr>
            </a:lvl4pPr>
            <a:lvl5pPr>
              <a:buNone/>
              <a:defRPr sz="1950" b="1">
                <a:solidFill>
                  <a:srgbClr val="113C3C"/>
                </a:solidFill>
                <a:latin typeface="Arial"/>
                <a:ea typeface="Arial"/>
                <a:cs typeface="Arial"/>
              </a:defRPr>
            </a:lvl5pPr>
            <a:lvl6pPr>
              <a:buNone/>
              <a:defRPr sz="1950" b="1">
                <a:solidFill>
                  <a:srgbClr val="113C3C"/>
                </a:solidFill>
                <a:latin typeface="Arial"/>
                <a:ea typeface="Arial"/>
                <a:cs typeface="Arial"/>
              </a:defRPr>
            </a:lvl6pPr>
            <a:lvl7pPr>
              <a:buNone/>
              <a:defRPr sz="1950" b="1">
                <a:solidFill>
                  <a:srgbClr val="113C3C"/>
                </a:solidFill>
                <a:latin typeface="Arial"/>
                <a:ea typeface="Arial"/>
                <a:cs typeface="Arial"/>
              </a:defRPr>
            </a:lvl7pPr>
            <a:lvl8pPr>
              <a:buNone/>
              <a:defRPr sz="1950" b="1">
                <a:solidFill>
                  <a:srgbClr val="113C3C"/>
                </a:solidFill>
                <a:latin typeface="Arial"/>
                <a:ea typeface="Arial"/>
                <a:cs typeface="Arial"/>
              </a:defRPr>
            </a:lvl8pPr>
            <a:lvl9pPr>
              <a:buNone/>
              <a:defRPr sz="1950" b="1">
                <a:solidFill>
                  <a:srgbClr val="113C3C"/>
                </a:solidFill>
                <a:latin typeface="Arial"/>
                <a:ea typeface="Arial"/>
                <a:cs typeface="Arial"/>
              </a:defRPr>
            </a:lvl9pPr>
          </a:lstStyle>
          <a:p xmlns:a="http://schemas.openxmlformats.org/drawingml/2006/main">
            <a:pPr>
              <a:buNone/>
              <a:defRPr sz="1950" b="1">
                <a:solidFill>
                  <a:srgbClr val="113C3C"/>
                </a:solidFill>
                <a:latin typeface="Arial"/>
                <a:ea typeface="Arial"/>
                <a:cs typeface="Arial"/>
              </a:defRPr>
            </a:pPr>
            <a:r>
              <a:rPr sz="1950" b="1">
                <a:solidFill>
                  <a:srgbClr val="113C3C"/>
                </a:solidFill>
                <a:latin typeface="Arial"/>
                <a:ea typeface="Arial"/>
                <a:cs typeface="Arial"/>
              </a:rPr>
              <a:t>Choose Ben. See “Your son”</a:t>
            </a:r>
          </a:p>
        </p:txBody>
      </p:sp>
      <p:sp>
        <p:nvSpPr>
          <p:cNvPr id="12" name="">
            <a:extLst xmlns:a="http://schemas.openxmlformats.org/drawingml/2006/main">
              <a:ext uri="{FF2B5EF4-FFF2-40B4-BE49-F238E27FC236}">
                <a16:creationId xmlns:a16="http://schemas.microsoft.com/office/drawing/2014/main" id="{B706CD72-B80C-4F72-8C9A-3F756D4DAB5E}"/>
              </a:ext>
            </a:extLst>
          </p:cNvPr>
          <p:cNvSpPr>
            <a:spLocks xmlns:a="http://schemas.openxmlformats.org/drawingml/2006/main" noGrp="1"/>
          </p:cNvSpPr>
          <p:nvPr/>
        </p:nvSpPr>
        <p:spPr>
          <a:xfrm xmlns:a="http://schemas.openxmlformats.org/drawingml/2006/main">
            <a:off x="609600" y="5762625"/>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5C6E66"/>
                </a:solidFill>
                <a:latin typeface="Arial"/>
                <a:ea typeface="Arial"/>
                <a:cs typeface="Arial"/>
              </a:defRPr>
            </a:defPPr>
            <a:lvl1pPr>
              <a:buNone/>
              <a:defRPr sz="1575" b="0">
                <a:solidFill>
                  <a:srgbClr val="5C6E66"/>
                </a:solidFill>
                <a:latin typeface="Arial"/>
                <a:ea typeface="Arial"/>
                <a:cs typeface="Arial"/>
              </a:defRPr>
            </a:lvl1pPr>
            <a:lvl2pPr>
              <a:buNone/>
              <a:defRPr sz="1575" b="0">
                <a:solidFill>
                  <a:srgbClr val="5C6E66"/>
                </a:solidFill>
                <a:latin typeface="Arial"/>
                <a:ea typeface="Arial"/>
                <a:cs typeface="Arial"/>
              </a:defRPr>
            </a:lvl2pPr>
            <a:lvl3pPr>
              <a:buNone/>
              <a:defRPr sz="1575" b="0">
                <a:solidFill>
                  <a:srgbClr val="5C6E66"/>
                </a:solidFill>
                <a:latin typeface="Arial"/>
                <a:ea typeface="Arial"/>
                <a:cs typeface="Arial"/>
              </a:defRPr>
            </a:lvl3pPr>
            <a:lvl4pPr>
              <a:buNone/>
              <a:defRPr sz="1575" b="0">
                <a:solidFill>
                  <a:srgbClr val="5C6E66"/>
                </a:solidFill>
                <a:latin typeface="Arial"/>
                <a:ea typeface="Arial"/>
                <a:cs typeface="Arial"/>
              </a:defRPr>
            </a:lvl4pPr>
            <a:lvl5pPr>
              <a:buNone/>
              <a:defRPr sz="1575" b="0">
                <a:solidFill>
                  <a:srgbClr val="5C6E66"/>
                </a:solidFill>
                <a:latin typeface="Arial"/>
                <a:ea typeface="Arial"/>
                <a:cs typeface="Arial"/>
              </a:defRPr>
            </a:lvl5pPr>
            <a:lvl6pPr>
              <a:buNone/>
              <a:defRPr sz="1575" b="0">
                <a:solidFill>
                  <a:srgbClr val="5C6E66"/>
                </a:solidFill>
                <a:latin typeface="Arial"/>
                <a:ea typeface="Arial"/>
                <a:cs typeface="Arial"/>
              </a:defRPr>
            </a:lvl6pPr>
            <a:lvl7pPr>
              <a:buNone/>
              <a:defRPr sz="1575" b="0">
                <a:solidFill>
                  <a:srgbClr val="5C6E66"/>
                </a:solidFill>
                <a:latin typeface="Arial"/>
                <a:ea typeface="Arial"/>
                <a:cs typeface="Arial"/>
              </a:defRPr>
            </a:lvl7pPr>
            <a:lvl8pPr>
              <a:buNone/>
              <a:defRPr sz="1575" b="0">
                <a:solidFill>
                  <a:srgbClr val="5C6E66"/>
                </a:solidFill>
                <a:latin typeface="Arial"/>
                <a:ea typeface="Arial"/>
                <a:cs typeface="Arial"/>
              </a:defRPr>
            </a:lvl8pPr>
            <a:lvl9pPr>
              <a:buNone/>
              <a:defRPr sz="1575" b="0">
                <a:solidFill>
                  <a:srgbClr val="5C6E66"/>
                </a:solidFill>
                <a:latin typeface="Arial"/>
                <a:ea typeface="Arial"/>
                <a:cs typeface="Arial"/>
              </a:defRPr>
            </a:lvl9pPr>
          </a:lstStyle>
          <a:p xmlns:a="http://schemas.openxmlformats.org/drawingml/2006/main">
            <a:pPr>
              <a:buNone/>
              <a:defRPr sz="1500" b="0">
                <a:solidFill>
                  <a:srgbClr val="5C6E66"/>
                </a:solidFill>
                <a:latin typeface="Arial"/>
                <a:ea typeface="Arial"/>
                <a:cs typeface="Arial"/>
              </a:defRPr>
            </a:pPr>
            <a:r>
              <a:rPr sz="1500" b="0">
                <a:solidFill>
                  <a:srgbClr val="5C6E66"/>
                </a:solidFill>
                <a:latin typeface="Arial"/>
                <a:ea typeface="Arial"/>
                <a:cs typeface="Arial"/>
              </a:rPr>
              <a:t>A family-reviewed relationship leads to chosen photos and optional original voice.</a:t>
            </a:r>
          </a:p>
          <a:p xmlns:a="http://schemas.openxmlformats.org/drawingml/2006/main">
            <a:pPr>
              <a:buNone/>
              <a:defRPr sz="1500" b="0">
                <a:solidFill>
                  <a:srgbClr val="5C6E66"/>
                </a:solidFill>
                <a:latin typeface="Arial"/>
                <a:ea typeface="Arial"/>
                <a:cs typeface="Arial"/>
              </a:defRPr>
            </a:pPr>
            <a:r>
              <a:rPr sz="1500" b="0">
                <a:solidFill>
                  <a:srgbClr val="5C6E66"/>
                </a:solidFill>
                <a:latin typeface="Arial"/>
                <a:ea typeface="Arial"/>
                <a:cs typeface="Arial"/>
              </a:rPr>
              <a:t>Fictional example. Five photos is a proposed starting scope.</a:t>
            </a:r>
          </a:p>
        </p:txBody>
      </p:sp>
      <p:sp>
        <p:nvSpPr>
          <p:cNvPr id="14" name="">
            <a:extLst xmlns:a="http://schemas.openxmlformats.org/drawingml/2006/main">
              <a:ext uri="{FF2B5EF4-FFF2-40B4-BE49-F238E27FC236}">
                <a16:creationId xmlns:a16="http://schemas.microsoft.com/office/drawing/2014/main" id="{4DF36A06-10E5-455D-A345-A227AB52A276}"/>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
        <p:nvSpPr>
          <p:cNvPr id="15" name="">
            <a:extLst xmlns:a="http://schemas.openxmlformats.org/drawingml/2006/main">
              <a:ext uri="{FF2B5EF4-FFF2-40B4-BE49-F238E27FC236}">
                <a16:creationId xmlns:a16="http://schemas.microsoft.com/office/drawing/2014/main" id="{014B6037-4F77-4013-B92E-B1CD51BDAEB3}"/>
              </a:ext>
            </a:extLst>
          </p:cNvPr>
          <p:cNvSpPr>
            <a:spLocks xmlns:a="http://schemas.openxmlformats.org/drawingml/2006/main" noGrp="1"/>
          </p:cNvSpPr>
          <p:nvPr/>
        </p:nvSpPr>
        <p:spPr>
          <a:xfrm xmlns:a="http://schemas.openxmlformats.org/drawingml/2006/main">
            <a:off x="8039100" y="2286000"/>
            <a:ext cx="3429000" cy="2838450"/>
          </a:xfrm>
          <a:prstGeom xmlns:a="http://schemas.openxmlformats.org/drawingml/2006/main" prst="roundRect">
            <a:avLst>
              <a:gd name="adj" fmla="val 2685"/>
            </a:avLst>
          </a:prstGeom>
          <a:solidFill xmlns:a="http://schemas.openxmlformats.org/drawingml/2006/main">
            <a:srgbClr val="FFFCF5"/>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93999C6-CA66-49A3-A7CF-6DBF215C7ECC}"/>
              </a:ext>
            </a:extLst>
          </p:cNvPr>
          <p:cNvSpPr>
            <a:spLocks xmlns:a="http://schemas.openxmlformats.org/drawingml/2006/main" noGrp="1"/>
          </p:cNvSpPr>
          <p:nvPr/>
        </p:nvSpPr>
        <p:spPr>
          <a:xfrm xmlns:a="http://schemas.openxmlformats.org/drawingml/2006/main">
            <a:off x="8248650" y="2457450"/>
            <a:ext cx="30289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b="1">
                <a:solidFill>
                  <a:srgbClr val="113C3C"/>
                </a:solidFill>
                <a:latin typeface="Arial"/>
                <a:ea typeface="Arial"/>
                <a:cs typeface="Arial"/>
              </a:defRPr>
            </a:defPPr>
            <a:lvl1pPr>
              <a:defRPr sz="1575" b="1">
                <a:solidFill>
                  <a:srgbClr val="113C3C"/>
                </a:solidFill>
                <a:latin typeface="Arial"/>
                <a:ea typeface="Arial"/>
                <a:cs typeface="Arial"/>
              </a:defRPr>
            </a:lvl1pPr>
            <a:lvl2pPr>
              <a:defRPr sz="1575" b="1">
                <a:solidFill>
                  <a:srgbClr val="113C3C"/>
                </a:solidFill>
                <a:latin typeface="Arial"/>
                <a:ea typeface="Arial"/>
                <a:cs typeface="Arial"/>
              </a:defRPr>
            </a:lvl2pPr>
            <a:lvl3pPr>
              <a:defRPr sz="1575" b="1">
                <a:solidFill>
                  <a:srgbClr val="113C3C"/>
                </a:solidFill>
                <a:latin typeface="Arial"/>
                <a:ea typeface="Arial"/>
                <a:cs typeface="Arial"/>
              </a:defRPr>
            </a:lvl3pPr>
            <a:lvl4pPr>
              <a:defRPr sz="1575" b="1">
                <a:solidFill>
                  <a:srgbClr val="113C3C"/>
                </a:solidFill>
                <a:latin typeface="Arial"/>
                <a:ea typeface="Arial"/>
                <a:cs typeface="Arial"/>
              </a:defRPr>
            </a:lvl4pPr>
            <a:lvl5pPr>
              <a:defRPr sz="1575" b="1">
                <a:solidFill>
                  <a:srgbClr val="113C3C"/>
                </a:solidFill>
                <a:latin typeface="Arial"/>
                <a:ea typeface="Arial"/>
                <a:cs typeface="Arial"/>
              </a:defRPr>
            </a:lvl5pPr>
            <a:lvl6pPr>
              <a:defRPr sz="1575" b="1">
                <a:solidFill>
                  <a:srgbClr val="113C3C"/>
                </a:solidFill>
                <a:latin typeface="Arial"/>
                <a:ea typeface="Arial"/>
                <a:cs typeface="Arial"/>
              </a:defRPr>
            </a:lvl6pPr>
            <a:lvl7pPr>
              <a:defRPr sz="1575" b="1">
                <a:solidFill>
                  <a:srgbClr val="113C3C"/>
                </a:solidFill>
                <a:latin typeface="Arial"/>
                <a:ea typeface="Arial"/>
                <a:cs typeface="Arial"/>
              </a:defRPr>
            </a:lvl7pPr>
            <a:lvl8pPr>
              <a:defRPr sz="1575" b="1">
                <a:solidFill>
                  <a:srgbClr val="113C3C"/>
                </a:solidFill>
                <a:latin typeface="Arial"/>
                <a:ea typeface="Arial"/>
                <a:cs typeface="Arial"/>
              </a:defRPr>
            </a:lvl8pPr>
            <a:lvl9pPr>
              <a:defRPr sz="1575" b="1">
                <a:solidFill>
                  <a:srgbClr val="113C3C"/>
                </a:solidFill>
                <a:latin typeface="Arial"/>
                <a:ea typeface="Arial"/>
                <a:cs typeface="Arial"/>
              </a:defRPr>
            </a:lvl9pPr>
          </a:lstStyle>
          <a:p xmlns:a="http://schemas.openxmlformats.org/drawingml/2006/main">
            <a:pPr>
              <a:defRPr sz="1575" b="1">
                <a:solidFill>
                  <a:srgbClr val="113C3C"/>
                </a:solidFill>
                <a:latin typeface="Arial"/>
                <a:ea typeface="Arial"/>
                <a:cs typeface="Arial"/>
              </a:defRPr>
            </a:pPr>
            <a:r>
              <a:rPr sz="1575" b="1">
                <a:solidFill>
                  <a:srgbClr val="113C3C"/>
                </a:solidFill>
                <a:latin typeface="Arial"/>
                <a:ea typeface="Arial"/>
                <a:cs typeface="Arial"/>
              </a:rPr>
              <a:t>Family relationship map</a:t>
            </a:r>
          </a:p>
        </p:txBody>
      </p:sp>
      <p:sp>
        <p:nvSpPr>
          <p:cNvPr id="17" name="">
            <a:extLst xmlns:a="http://schemas.openxmlformats.org/drawingml/2006/main">
              <a:ext uri="{FF2B5EF4-FFF2-40B4-BE49-F238E27FC236}">
                <a16:creationId xmlns:a16="http://schemas.microsoft.com/office/drawing/2014/main" id="{5938F7F6-F7C0-4D45-ABC0-91D83904CCA7}"/>
              </a:ext>
            </a:extLst>
          </p:cNvPr>
          <p:cNvSpPr>
            <a:spLocks xmlns:a="http://schemas.openxmlformats.org/drawingml/2006/main" noGrp="1"/>
          </p:cNvSpPr>
          <p:nvPr/>
        </p:nvSpPr>
        <p:spPr>
          <a:xfrm xmlns:a="http://schemas.openxmlformats.org/drawingml/2006/main">
            <a:off x="8248650" y="2762250"/>
            <a:ext cx="30289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b="0">
                <a:solidFill>
                  <a:srgbClr val="5C6E66"/>
                </a:solidFill>
                <a:latin typeface="Arial"/>
                <a:ea typeface="Arial"/>
                <a:cs typeface="Arial"/>
              </a:defRPr>
            </a:defPPr>
            <a:lvl1pPr>
              <a:defRPr sz="1125" b="0">
                <a:solidFill>
                  <a:srgbClr val="5C6E66"/>
                </a:solidFill>
                <a:latin typeface="Arial"/>
                <a:ea typeface="Arial"/>
                <a:cs typeface="Arial"/>
              </a:defRPr>
            </a:lvl1pPr>
            <a:lvl2pPr>
              <a:defRPr sz="1125" b="0">
                <a:solidFill>
                  <a:srgbClr val="5C6E66"/>
                </a:solidFill>
                <a:latin typeface="Arial"/>
                <a:ea typeface="Arial"/>
                <a:cs typeface="Arial"/>
              </a:defRPr>
            </a:lvl2pPr>
            <a:lvl3pPr>
              <a:defRPr sz="1125" b="0">
                <a:solidFill>
                  <a:srgbClr val="5C6E66"/>
                </a:solidFill>
                <a:latin typeface="Arial"/>
                <a:ea typeface="Arial"/>
                <a:cs typeface="Arial"/>
              </a:defRPr>
            </a:lvl3pPr>
            <a:lvl4pPr>
              <a:defRPr sz="1125" b="0">
                <a:solidFill>
                  <a:srgbClr val="5C6E66"/>
                </a:solidFill>
                <a:latin typeface="Arial"/>
                <a:ea typeface="Arial"/>
                <a:cs typeface="Arial"/>
              </a:defRPr>
            </a:lvl4pPr>
            <a:lvl5pPr>
              <a:defRPr sz="1125" b="0">
                <a:solidFill>
                  <a:srgbClr val="5C6E66"/>
                </a:solidFill>
                <a:latin typeface="Arial"/>
                <a:ea typeface="Arial"/>
                <a:cs typeface="Arial"/>
              </a:defRPr>
            </a:lvl5pPr>
            <a:lvl6pPr>
              <a:defRPr sz="1125" b="0">
                <a:solidFill>
                  <a:srgbClr val="5C6E66"/>
                </a:solidFill>
                <a:latin typeface="Arial"/>
                <a:ea typeface="Arial"/>
                <a:cs typeface="Arial"/>
              </a:defRPr>
            </a:lvl6pPr>
            <a:lvl7pPr>
              <a:defRPr sz="1125" b="0">
                <a:solidFill>
                  <a:srgbClr val="5C6E66"/>
                </a:solidFill>
                <a:latin typeface="Arial"/>
                <a:ea typeface="Arial"/>
                <a:cs typeface="Arial"/>
              </a:defRPr>
            </a:lvl7pPr>
            <a:lvl8pPr>
              <a:defRPr sz="1125" b="0">
                <a:solidFill>
                  <a:srgbClr val="5C6E66"/>
                </a:solidFill>
                <a:latin typeface="Arial"/>
                <a:ea typeface="Arial"/>
                <a:cs typeface="Arial"/>
              </a:defRPr>
            </a:lvl8pPr>
            <a:lvl9pPr>
              <a:defRPr sz="1125" b="0">
                <a:solidFill>
                  <a:srgbClr val="5C6E66"/>
                </a:solidFill>
                <a:latin typeface="Arial"/>
                <a:ea typeface="Arial"/>
                <a:cs typeface="Arial"/>
              </a:defRPr>
            </a:lvl9pPr>
          </a:lstStyle>
          <a:p xmlns:a="http://schemas.openxmlformats.org/drawingml/2006/main">
            <a:pPr>
              <a:defRPr sz="1125" b="0">
                <a:solidFill>
                  <a:srgbClr val="5C6E66"/>
                </a:solidFill>
                <a:latin typeface="Arial"/>
                <a:ea typeface="Arial"/>
                <a:cs typeface="Arial"/>
              </a:defRPr>
            </a:pPr>
            <a:r>
              <a:rPr sz="1125" b="0">
                <a:solidFill>
                  <a:srgbClr val="5C6E66"/>
                </a:solidFill>
                <a:latin typeface="Arial"/>
                <a:ea typeface="Arial"/>
                <a:cs typeface="Arial"/>
              </a:rPr>
              <a:t>Fictional family. Viewer: Dad</a:t>
            </a:r>
          </a:p>
        </p:txBody>
      </p:sp>
      <p:sp>
        <p:nvSpPr>
          <p:cNvPr id="18" name="">
            <a:extLst xmlns:a="http://schemas.openxmlformats.org/drawingml/2006/main">
              <a:ext uri="{FF2B5EF4-FFF2-40B4-BE49-F238E27FC236}">
                <a16:creationId xmlns:a16="http://schemas.microsoft.com/office/drawing/2014/main" id="{EA3A6E43-1FD4-46E4-B02F-CEA9D098F067}"/>
              </a:ext>
            </a:extLst>
          </p:cNvPr>
          <p:cNvSpPr>
            <a:spLocks xmlns:a="http://schemas.openxmlformats.org/drawingml/2006/main" noGrp="1"/>
          </p:cNvSpPr>
          <p:nvPr/>
        </p:nvSpPr>
        <p:spPr>
          <a:xfrm xmlns:a="http://schemas.openxmlformats.org/drawingml/2006/main">
            <a:off x="9277350" y="3276600"/>
            <a:ext cx="800100" cy="19050"/>
          </a:xfrm>
          <a:prstGeom xmlns:a="http://schemas.openxmlformats.org/drawingml/2006/main" prst="rect">
            <a:avLst/>
          </a:prstGeom>
          <a:solidFill xmlns:a="http://schemas.openxmlformats.org/drawingml/2006/main">
            <a:srgbClr val="A8BDA8"/>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7A0641DA-FC43-40A2-9AA0-83830FDBFA24}"/>
              </a:ext>
            </a:extLst>
          </p:cNvPr>
          <p:cNvSpPr>
            <a:spLocks xmlns:a="http://schemas.openxmlformats.org/drawingml/2006/main" noGrp="1"/>
          </p:cNvSpPr>
          <p:nvPr/>
        </p:nvSpPr>
        <p:spPr>
          <a:xfrm xmlns:a="http://schemas.openxmlformats.org/drawingml/2006/main">
            <a:off x="9667875" y="3276600"/>
            <a:ext cx="19050" cy="352425"/>
          </a:xfrm>
          <a:prstGeom xmlns:a="http://schemas.openxmlformats.org/drawingml/2006/main" prst="rect">
            <a:avLst/>
          </a:prstGeom>
          <a:solidFill xmlns:a="http://schemas.openxmlformats.org/drawingml/2006/main">
            <a:srgbClr val="A8BDA8"/>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5C08C65A-B23B-4E85-A21C-1202C7107A74}"/>
              </a:ext>
            </a:extLst>
          </p:cNvPr>
          <p:cNvSpPr>
            <a:spLocks xmlns:a="http://schemas.openxmlformats.org/drawingml/2006/main" noGrp="1"/>
          </p:cNvSpPr>
          <p:nvPr/>
        </p:nvSpPr>
        <p:spPr>
          <a:xfrm xmlns:a="http://schemas.openxmlformats.org/drawingml/2006/main">
            <a:off x="8801100" y="3609975"/>
            <a:ext cx="1762125" cy="19050"/>
          </a:xfrm>
          <a:prstGeom xmlns:a="http://schemas.openxmlformats.org/drawingml/2006/main" prst="rect">
            <a:avLst/>
          </a:prstGeom>
          <a:solidFill xmlns:a="http://schemas.openxmlformats.org/drawingml/2006/main">
            <a:srgbClr val="A8BDA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1EE53CD6-58AD-42AC-83C5-6FAC55D5B186}"/>
              </a:ext>
            </a:extLst>
          </p:cNvPr>
          <p:cNvSpPr>
            <a:spLocks xmlns:a="http://schemas.openxmlformats.org/drawingml/2006/main" noGrp="1"/>
          </p:cNvSpPr>
          <p:nvPr/>
        </p:nvSpPr>
        <p:spPr>
          <a:xfrm xmlns:a="http://schemas.openxmlformats.org/drawingml/2006/main">
            <a:off x="8801100" y="3609975"/>
            <a:ext cx="19050" cy="190500"/>
          </a:xfrm>
          <a:prstGeom xmlns:a="http://schemas.openxmlformats.org/drawingml/2006/main" prst="rect">
            <a:avLst/>
          </a:prstGeom>
          <a:solidFill xmlns:a="http://schemas.openxmlformats.org/drawingml/2006/main">
            <a:srgbClr val="A8BDA8"/>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E508E141-8829-40DE-81EB-0AA0FF6B03C1}"/>
              </a:ext>
            </a:extLst>
          </p:cNvPr>
          <p:cNvSpPr>
            <a:spLocks xmlns:a="http://schemas.openxmlformats.org/drawingml/2006/main" noGrp="1"/>
          </p:cNvSpPr>
          <p:nvPr/>
        </p:nvSpPr>
        <p:spPr>
          <a:xfrm xmlns:a="http://schemas.openxmlformats.org/drawingml/2006/main">
            <a:off x="10544175" y="3609975"/>
            <a:ext cx="19050" cy="190500"/>
          </a:xfrm>
          <a:prstGeom xmlns:a="http://schemas.openxmlformats.org/drawingml/2006/main" prst="rect">
            <a:avLst/>
          </a:prstGeom>
          <a:solidFill xmlns:a="http://schemas.openxmlformats.org/drawingml/2006/main">
            <a:srgbClr val="A8BDA8"/>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CC1363C3-3DC7-44AE-AA24-9A0D48E048AA}"/>
              </a:ext>
            </a:extLst>
          </p:cNvPr>
          <p:cNvSpPr>
            <a:spLocks xmlns:a="http://schemas.openxmlformats.org/drawingml/2006/main" noGrp="1"/>
          </p:cNvSpPr>
          <p:nvPr/>
        </p:nvSpPr>
        <p:spPr>
          <a:xfrm xmlns:a="http://schemas.openxmlformats.org/drawingml/2006/main">
            <a:off x="8248650" y="3076575"/>
            <a:ext cx="1028700" cy="419100"/>
          </a:xfrm>
          <a:prstGeom xmlns:a="http://schemas.openxmlformats.org/drawingml/2006/main" prst="roundRect">
            <a:avLst>
              <a:gd name="adj" fmla="val 18182"/>
            </a:avLst>
          </a:prstGeom>
          <a:solidFill xmlns:a="http://schemas.openxmlformats.org/drawingml/2006/main">
            <a:srgbClr val="113C3C"/>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C097DE6B-B24F-40CF-B736-58C03EBB9233}"/>
              </a:ext>
            </a:extLst>
          </p:cNvPr>
          <p:cNvSpPr>
            <a:spLocks xmlns:a="http://schemas.openxmlformats.org/drawingml/2006/main" noGrp="1"/>
          </p:cNvSpPr>
          <p:nvPr/>
        </p:nvSpPr>
        <p:spPr>
          <a:xfrm xmlns:a="http://schemas.openxmlformats.org/drawingml/2006/main">
            <a:off x="8401050" y="3171825"/>
            <a:ext cx="7905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F6F1E6"/>
                </a:solidFill>
                <a:latin typeface="Arial"/>
                <a:ea typeface="Arial"/>
                <a:cs typeface="Arial"/>
              </a:defRPr>
            </a:defPPr>
            <a:lvl1pPr>
              <a:defRPr sz="1500" b="1">
                <a:solidFill>
                  <a:srgbClr val="F6F1E6"/>
                </a:solidFill>
                <a:latin typeface="Arial"/>
                <a:ea typeface="Arial"/>
                <a:cs typeface="Arial"/>
              </a:defRPr>
            </a:lvl1pPr>
            <a:lvl2pPr>
              <a:defRPr sz="1500" b="1">
                <a:solidFill>
                  <a:srgbClr val="F6F1E6"/>
                </a:solidFill>
                <a:latin typeface="Arial"/>
                <a:ea typeface="Arial"/>
                <a:cs typeface="Arial"/>
              </a:defRPr>
            </a:lvl2pPr>
            <a:lvl3pPr>
              <a:defRPr sz="1500" b="1">
                <a:solidFill>
                  <a:srgbClr val="F6F1E6"/>
                </a:solidFill>
                <a:latin typeface="Arial"/>
                <a:ea typeface="Arial"/>
                <a:cs typeface="Arial"/>
              </a:defRPr>
            </a:lvl3pPr>
            <a:lvl4pPr>
              <a:defRPr sz="1500" b="1">
                <a:solidFill>
                  <a:srgbClr val="F6F1E6"/>
                </a:solidFill>
                <a:latin typeface="Arial"/>
                <a:ea typeface="Arial"/>
                <a:cs typeface="Arial"/>
              </a:defRPr>
            </a:lvl4pPr>
            <a:lvl5pPr>
              <a:defRPr sz="1500" b="1">
                <a:solidFill>
                  <a:srgbClr val="F6F1E6"/>
                </a:solidFill>
                <a:latin typeface="Arial"/>
                <a:ea typeface="Arial"/>
                <a:cs typeface="Arial"/>
              </a:defRPr>
            </a:lvl5pPr>
            <a:lvl6pPr>
              <a:defRPr sz="1500" b="1">
                <a:solidFill>
                  <a:srgbClr val="F6F1E6"/>
                </a:solidFill>
                <a:latin typeface="Arial"/>
                <a:ea typeface="Arial"/>
                <a:cs typeface="Arial"/>
              </a:defRPr>
            </a:lvl6pPr>
            <a:lvl7pPr>
              <a:defRPr sz="1500" b="1">
                <a:solidFill>
                  <a:srgbClr val="F6F1E6"/>
                </a:solidFill>
                <a:latin typeface="Arial"/>
                <a:ea typeface="Arial"/>
                <a:cs typeface="Arial"/>
              </a:defRPr>
            </a:lvl7pPr>
            <a:lvl8pPr>
              <a:defRPr sz="1500" b="1">
                <a:solidFill>
                  <a:srgbClr val="F6F1E6"/>
                </a:solidFill>
                <a:latin typeface="Arial"/>
                <a:ea typeface="Arial"/>
                <a:cs typeface="Arial"/>
              </a:defRPr>
            </a:lvl8pPr>
            <a:lvl9pPr>
              <a:defRPr sz="1500" b="1">
                <a:solidFill>
                  <a:srgbClr val="F6F1E6"/>
                </a:solidFill>
                <a:latin typeface="Arial"/>
                <a:ea typeface="Arial"/>
                <a:cs typeface="Arial"/>
              </a:defRPr>
            </a:lvl9pPr>
          </a:lstStyle>
          <a:p xmlns:a="http://schemas.openxmlformats.org/drawingml/2006/main">
            <a:pPr>
              <a:defRPr sz="1500" b="1">
                <a:solidFill>
                  <a:srgbClr val="F6F1E6"/>
                </a:solidFill>
                <a:latin typeface="Arial"/>
                <a:ea typeface="Arial"/>
                <a:cs typeface="Arial"/>
              </a:defRPr>
            </a:pPr>
            <a:r>
              <a:rPr sz="1500" b="1">
                <a:solidFill>
                  <a:srgbClr val="F6F1E6"/>
                </a:solidFill>
                <a:latin typeface="Arial"/>
                <a:ea typeface="Arial"/>
                <a:cs typeface="Arial"/>
              </a:rPr>
              <a:t>Dad</a:t>
            </a:r>
          </a:p>
        </p:txBody>
      </p:sp>
      <p:sp>
        <p:nvSpPr>
          <p:cNvPr id="25" name="">
            <a:extLst xmlns:a="http://schemas.openxmlformats.org/drawingml/2006/main">
              <a:ext uri="{FF2B5EF4-FFF2-40B4-BE49-F238E27FC236}">
                <a16:creationId xmlns:a16="http://schemas.microsoft.com/office/drawing/2014/main" id="{551BC5ED-6E75-4353-81AF-694B69EDC965}"/>
              </a:ext>
            </a:extLst>
          </p:cNvPr>
          <p:cNvSpPr>
            <a:spLocks xmlns:a="http://schemas.openxmlformats.org/drawingml/2006/main" noGrp="1"/>
          </p:cNvSpPr>
          <p:nvPr/>
        </p:nvSpPr>
        <p:spPr>
          <a:xfrm xmlns:a="http://schemas.openxmlformats.org/drawingml/2006/main">
            <a:off x="10077450" y="3076575"/>
            <a:ext cx="1181100" cy="419100"/>
          </a:xfrm>
          <a:prstGeom xmlns:a="http://schemas.openxmlformats.org/drawingml/2006/main" prst="roundRect">
            <a:avLst>
              <a:gd name="adj" fmla="val 18182"/>
            </a:avLst>
          </a:prstGeom>
          <a:solidFill xmlns:a="http://schemas.openxmlformats.org/drawingml/2006/main">
            <a:srgbClr val="113C3C"/>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BE43A22-EBE6-44DC-8EB7-216B5D494D53}"/>
              </a:ext>
            </a:extLst>
          </p:cNvPr>
          <p:cNvSpPr>
            <a:spLocks xmlns:a="http://schemas.openxmlformats.org/drawingml/2006/main" noGrp="1"/>
          </p:cNvSpPr>
          <p:nvPr/>
        </p:nvSpPr>
        <p:spPr>
          <a:xfrm xmlns:a="http://schemas.openxmlformats.org/drawingml/2006/main">
            <a:off x="10229850" y="3171825"/>
            <a:ext cx="9429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F6F1E6"/>
                </a:solidFill>
                <a:latin typeface="Arial"/>
                <a:ea typeface="Arial"/>
                <a:cs typeface="Arial"/>
              </a:defRPr>
            </a:defPPr>
            <a:lvl1pPr>
              <a:defRPr sz="1500" b="1">
                <a:solidFill>
                  <a:srgbClr val="F6F1E6"/>
                </a:solidFill>
                <a:latin typeface="Arial"/>
                <a:ea typeface="Arial"/>
                <a:cs typeface="Arial"/>
              </a:defRPr>
            </a:lvl1pPr>
            <a:lvl2pPr>
              <a:defRPr sz="1500" b="1">
                <a:solidFill>
                  <a:srgbClr val="F6F1E6"/>
                </a:solidFill>
                <a:latin typeface="Arial"/>
                <a:ea typeface="Arial"/>
                <a:cs typeface="Arial"/>
              </a:defRPr>
            </a:lvl2pPr>
            <a:lvl3pPr>
              <a:defRPr sz="1500" b="1">
                <a:solidFill>
                  <a:srgbClr val="F6F1E6"/>
                </a:solidFill>
                <a:latin typeface="Arial"/>
                <a:ea typeface="Arial"/>
                <a:cs typeface="Arial"/>
              </a:defRPr>
            </a:lvl3pPr>
            <a:lvl4pPr>
              <a:defRPr sz="1500" b="1">
                <a:solidFill>
                  <a:srgbClr val="F6F1E6"/>
                </a:solidFill>
                <a:latin typeface="Arial"/>
                <a:ea typeface="Arial"/>
                <a:cs typeface="Arial"/>
              </a:defRPr>
            </a:lvl4pPr>
            <a:lvl5pPr>
              <a:defRPr sz="1500" b="1">
                <a:solidFill>
                  <a:srgbClr val="F6F1E6"/>
                </a:solidFill>
                <a:latin typeface="Arial"/>
                <a:ea typeface="Arial"/>
                <a:cs typeface="Arial"/>
              </a:defRPr>
            </a:lvl5pPr>
            <a:lvl6pPr>
              <a:defRPr sz="1500" b="1">
                <a:solidFill>
                  <a:srgbClr val="F6F1E6"/>
                </a:solidFill>
                <a:latin typeface="Arial"/>
                <a:ea typeface="Arial"/>
                <a:cs typeface="Arial"/>
              </a:defRPr>
            </a:lvl6pPr>
            <a:lvl7pPr>
              <a:defRPr sz="1500" b="1">
                <a:solidFill>
                  <a:srgbClr val="F6F1E6"/>
                </a:solidFill>
                <a:latin typeface="Arial"/>
                <a:ea typeface="Arial"/>
                <a:cs typeface="Arial"/>
              </a:defRPr>
            </a:lvl7pPr>
            <a:lvl8pPr>
              <a:defRPr sz="1500" b="1">
                <a:solidFill>
                  <a:srgbClr val="F6F1E6"/>
                </a:solidFill>
                <a:latin typeface="Arial"/>
                <a:ea typeface="Arial"/>
                <a:cs typeface="Arial"/>
              </a:defRPr>
            </a:lvl8pPr>
            <a:lvl9pPr>
              <a:defRPr sz="1500" b="1">
                <a:solidFill>
                  <a:srgbClr val="F6F1E6"/>
                </a:solidFill>
                <a:latin typeface="Arial"/>
                <a:ea typeface="Arial"/>
                <a:cs typeface="Arial"/>
              </a:defRPr>
            </a:lvl9pPr>
          </a:lstStyle>
          <a:p xmlns:a="http://schemas.openxmlformats.org/drawingml/2006/main">
            <a:pPr>
              <a:defRPr sz="1500" b="1">
                <a:solidFill>
                  <a:srgbClr val="F6F1E6"/>
                </a:solidFill>
                <a:latin typeface="Arial"/>
                <a:ea typeface="Arial"/>
                <a:cs typeface="Arial"/>
              </a:defRPr>
            </a:pPr>
            <a:r>
              <a:rPr sz="1500" b="1">
                <a:solidFill>
                  <a:srgbClr val="F6F1E6"/>
                </a:solidFill>
                <a:latin typeface="Arial"/>
                <a:ea typeface="Arial"/>
                <a:cs typeface="Arial"/>
              </a:rPr>
              <a:t>Maya</a:t>
            </a:r>
          </a:p>
        </p:txBody>
      </p:sp>
      <p:sp>
        <p:nvSpPr>
          <p:cNvPr id="27" name="">
            <a:extLst xmlns:a="http://schemas.openxmlformats.org/drawingml/2006/main">
              <a:ext uri="{FF2B5EF4-FFF2-40B4-BE49-F238E27FC236}">
                <a16:creationId xmlns:a16="http://schemas.microsoft.com/office/drawing/2014/main" id="{9DBF404A-9321-4F14-8451-AEEC905093D6}"/>
              </a:ext>
            </a:extLst>
          </p:cNvPr>
          <p:cNvSpPr>
            <a:spLocks xmlns:a="http://schemas.openxmlformats.org/drawingml/2006/main" noGrp="1"/>
          </p:cNvSpPr>
          <p:nvPr/>
        </p:nvSpPr>
        <p:spPr>
          <a:xfrm xmlns:a="http://schemas.openxmlformats.org/drawingml/2006/main">
            <a:off x="8248650" y="3790950"/>
            <a:ext cx="1028700" cy="419100"/>
          </a:xfrm>
          <a:prstGeom xmlns:a="http://schemas.openxmlformats.org/drawingml/2006/main" prst="roundRect">
            <a:avLst>
              <a:gd name="adj" fmla="val 18182"/>
            </a:avLst>
          </a:prstGeom>
          <a:solidFill xmlns:a="http://schemas.openxmlformats.org/drawingml/2006/main">
            <a:srgbClr val="D45C45"/>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3C507877-ACF3-4B0F-8247-EECD6E6F7772}"/>
              </a:ext>
            </a:extLst>
          </p:cNvPr>
          <p:cNvSpPr>
            <a:spLocks xmlns:a="http://schemas.openxmlformats.org/drawingml/2006/main" noGrp="1"/>
          </p:cNvSpPr>
          <p:nvPr/>
        </p:nvSpPr>
        <p:spPr>
          <a:xfrm xmlns:a="http://schemas.openxmlformats.org/drawingml/2006/main">
            <a:off x="8401050" y="3886200"/>
            <a:ext cx="7905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F6F1E6"/>
                </a:solidFill>
                <a:latin typeface="Arial"/>
                <a:ea typeface="Arial"/>
                <a:cs typeface="Arial"/>
              </a:defRPr>
            </a:defPPr>
            <a:lvl1pPr>
              <a:defRPr sz="1500" b="1">
                <a:solidFill>
                  <a:srgbClr val="F6F1E6"/>
                </a:solidFill>
                <a:latin typeface="Arial"/>
                <a:ea typeface="Arial"/>
                <a:cs typeface="Arial"/>
              </a:defRPr>
            </a:lvl1pPr>
            <a:lvl2pPr>
              <a:defRPr sz="1500" b="1">
                <a:solidFill>
                  <a:srgbClr val="F6F1E6"/>
                </a:solidFill>
                <a:latin typeface="Arial"/>
                <a:ea typeface="Arial"/>
                <a:cs typeface="Arial"/>
              </a:defRPr>
            </a:lvl2pPr>
            <a:lvl3pPr>
              <a:defRPr sz="1500" b="1">
                <a:solidFill>
                  <a:srgbClr val="F6F1E6"/>
                </a:solidFill>
                <a:latin typeface="Arial"/>
                <a:ea typeface="Arial"/>
                <a:cs typeface="Arial"/>
              </a:defRPr>
            </a:lvl3pPr>
            <a:lvl4pPr>
              <a:defRPr sz="1500" b="1">
                <a:solidFill>
                  <a:srgbClr val="F6F1E6"/>
                </a:solidFill>
                <a:latin typeface="Arial"/>
                <a:ea typeface="Arial"/>
                <a:cs typeface="Arial"/>
              </a:defRPr>
            </a:lvl4pPr>
            <a:lvl5pPr>
              <a:defRPr sz="1500" b="1">
                <a:solidFill>
                  <a:srgbClr val="F6F1E6"/>
                </a:solidFill>
                <a:latin typeface="Arial"/>
                <a:ea typeface="Arial"/>
                <a:cs typeface="Arial"/>
              </a:defRPr>
            </a:lvl5pPr>
            <a:lvl6pPr>
              <a:defRPr sz="1500" b="1">
                <a:solidFill>
                  <a:srgbClr val="F6F1E6"/>
                </a:solidFill>
                <a:latin typeface="Arial"/>
                <a:ea typeface="Arial"/>
                <a:cs typeface="Arial"/>
              </a:defRPr>
            </a:lvl6pPr>
            <a:lvl7pPr>
              <a:defRPr sz="1500" b="1">
                <a:solidFill>
                  <a:srgbClr val="F6F1E6"/>
                </a:solidFill>
                <a:latin typeface="Arial"/>
                <a:ea typeface="Arial"/>
                <a:cs typeface="Arial"/>
              </a:defRPr>
            </a:lvl7pPr>
            <a:lvl8pPr>
              <a:defRPr sz="1500" b="1">
                <a:solidFill>
                  <a:srgbClr val="F6F1E6"/>
                </a:solidFill>
                <a:latin typeface="Arial"/>
                <a:ea typeface="Arial"/>
                <a:cs typeface="Arial"/>
              </a:defRPr>
            </a:lvl8pPr>
            <a:lvl9pPr>
              <a:defRPr sz="1500" b="1">
                <a:solidFill>
                  <a:srgbClr val="F6F1E6"/>
                </a:solidFill>
                <a:latin typeface="Arial"/>
                <a:ea typeface="Arial"/>
                <a:cs typeface="Arial"/>
              </a:defRPr>
            </a:lvl9pPr>
          </a:lstStyle>
          <a:p xmlns:a="http://schemas.openxmlformats.org/drawingml/2006/main">
            <a:pPr>
              <a:defRPr sz="1500" b="1">
                <a:solidFill>
                  <a:srgbClr val="F6F1E6"/>
                </a:solidFill>
                <a:latin typeface="Arial"/>
                <a:ea typeface="Arial"/>
                <a:cs typeface="Arial"/>
              </a:defRPr>
            </a:pPr>
            <a:r>
              <a:rPr sz="1500" b="1">
                <a:solidFill>
                  <a:srgbClr val="F6F1E6"/>
                </a:solidFill>
                <a:latin typeface="Arial"/>
                <a:ea typeface="Arial"/>
                <a:cs typeface="Arial"/>
              </a:rPr>
              <a:t>Ben</a:t>
            </a:r>
          </a:p>
        </p:txBody>
      </p:sp>
      <p:sp>
        <p:nvSpPr>
          <p:cNvPr id="29" name="">
            <a:extLst xmlns:a="http://schemas.openxmlformats.org/drawingml/2006/main">
              <a:ext uri="{FF2B5EF4-FFF2-40B4-BE49-F238E27FC236}">
                <a16:creationId xmlns:a16="http://schemas.microsoft.com/office/drawing/2014/main" id="{08D14A86-6BDA-48C3-8048-BA08687E4A44}"/>
              </a:ext>
            </a:extLst>
          </p:cNvPr>
          <p:cNvSpPr>
            <a:spLocks xmlns:a="http://schemas.openxmlformats.org/drawingml/2006/main" noGrp="1"/>
          </p:cNvSpPr>
          <p:nvPr/>
        </p:nvSpPr>
        <p:spPr>
          <a:xfrm xmlns:a="http://schemas.openxmlformats.org/drawingml/2006/main">
            <a:off x="10077450" y="3790950"/>
            <a:ext cx="1181100" cy="419100"/>
          </a:xfrm>
          <a:prstGeom xmlns:a="http://schemas.openxmlformats.org/drawingml/2006/main" prst="roundRect">
            <a:avLst>
              <a:gd name="adj" fmla="val 18182"/>
            </a:avLst>
          </a:prstGeom>
          <a:solidFill xmlns:a="http://schemas.openxmlformats.org/drawingml/2006/main">
            <a:srgbClr val="E3E3D4"/>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24D508E2-8199-47CD-952A-DAC02ACA6B25}"/>
              </a:ext>
            </a:extLst>
          </p:cNvPr>
          <p:cNvSpPr>
            <a:spLocks xmlns:a="http://schemas.openxmlformats.org/drawingml/2006/main" noGrp="1"/>
          </p:cNvSpPr>
          <p:nvPr/>
        </p:nvSpPr>
        <p:spPr>
          <a:xfrm xmlns:a="http://schemas.openxmlformats.org/drawingml/2006/main">
            <a:off x="10229850" y="3886200"/>
            <a:ext cx="9429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1">
                <a:solidFill>
                  <a:srgbClr val="113C3C"/>
                </a:solidFill>
                <a:latin typeface="Arial"/>
                <a:ea typeface="Arial"/>
                <a:cs typeface="Arial"/>
              </a:defRPr>
            </a:defPPr>
            <a:lvl1pPr>
              <a:defRPr sz="1500" b="1">
                <a:solidFill>
                  <a:srgbClr val="113C3C"/>
                </a:solidFill>
                <a:latin typeface="Arial"/>
                <a:ea typeface="Arial"/>
                <a:cs typeface="Arial"/>
              </a:defRPr>
            </a:lvl1pPr>
            <a:lvl2pPr>
              <a:defRPr sz="1500" b="1">
                <a:solidFill>
                  <a:srgbClr val="113C3C"/>
                </a:solidFill>
                <a:latin typeface="Arial"/>
                <a:ea typeface="Arial"/>
                <a:cs typeface="Arial"/>
              </a:defRPr>
            </a:lvl2pPr>
            <a:lvl3pPr>
              <a:defRPr sz="1500" b="1">
                <a:solidFill>
                  <a:srgbClr val="113C3C"/>
                </a:solidFill>
                <a:latin typeface="Arial"/>
                <a:ea typeface="Arial"/>
                <a:cs typeface="Arial"/>
              </a:defRPr>
            </a:lvl3pPr>
            <a:lvl4pPr>
              <a:defRPr sz="1500" b="1">
                <a:solidFill>
                  <a:srgbClr val="113C3C"/>
                </a:solidFill>
                <a:latin typeface="Arial"/>
                <a:ea typeface="Arial"/>
                <a:cs typeface="Arial"/>
              </a:defRPr>
            </a:lvl4pPr>
            <a:lvl5pPr>
              <a:defRPr sz="1500" b="1">
                <a:solidFill>
                  <a:srgbClr val="113C3C"/>
                </a:solidFill>
                <a:latin typeface="Arial"/>
                <a:ea typeface="Arial"/>
                <a:cs typeface="Arial"/>
              </a:defRPr>
            </a:lvl5pPr>
            <a:lvl6pPr>
              <a:defRPr sz="1500" b="1">
                <a:solidFill>
                  <a:srgbClr val="113C3C"/>
                </a:solidFill>
                <a:latin typeface="Arial"/>
                <a:ea typeface="Arial"/>
                <a:cs typeface="Arial"/>
              </a:defRPr>
            </a:lvl6pPr>
            <a:lvl7pPr>
              <a:defRPr sz="1500" b="1">
                <a:solidFill>
                  <a:srgbClr val="113C3C"/>
                </a:solidFill>
                <a:latin typeface="Arial"/>
                <a:ea typeface="Arial"/>
                <a:cs typeface="Arial"/>
              </a:defRPr>
            </a:lvl7pPr>
            <a:lvl8pPr>
              <a:defRPr sz="1500" b="1">
                <a:solidFill>
                  <a:srgbClr val="113C3C"/>
                </a:solidFill>
                <a:latin typeface="Arial"/>
                <a:ea typeface="Arial"/>
                <a:cs typeface="Arial"/>
              </a:defRPr>
            </a:lvl8pPr>
            <a:lvl9pPr>
              <a:defRPr sz="1500" b="1">
                <a:solidFill>
                  <a:srgbClr val="113C3C"/>
                </a:solidFill>
                <a:latin typeface="Arial"/>
                <a:ea typeface="Arial"/>
                <a:cs typeface="Arial"/>
              </a:defRPr>
            </a:lvl9pPr>
          </a:lstStyle>
          <a:p xmlns:a="http://schemas.openxmlformats.org/drawingml/2006/main">
            <a:pPr>
              <a:defRPr sz="1500" b="1">
                <a:solidFill>
                  <a:srgbClr val="113C3C"/>
                </a:solidFill>
                <a:latin typeface="Arial"/>
                <a:ea typeface="Arial"/>
                <a:cs typeface="Arial"/>
              </a:defRPr>
            </a:pPr>
            <a:r>
              <a:rPr sz="1500" b="1">
                <a:solidFill>
                  <a:srgbClr val="113C3C"/>
                </a:solidFill>
                <a:latin typeface="Arial"/>
                <a:ea typeface="Arial"/>
                <a:cs typeface="Arial"/>
              </a:rPr>
              <a:t>Leila</a:t>
            </a:r>
          </a:p>
        </p:txBody>
      </p:sp>
      <p:sp>
        <p:nvSpPr>
          <p:cNvPr id="31" name="">
            <a:extLst xmlns:a="http://schemas.openxmlformats.org/drawingml/2006/main">
              <a:ext uri="{FF2B5EF4-FFF2-40B4-BE49-F238E27FC236}">
                <a16:creationId xmlns:a16="http://schemas.microsoft.com/office/drawing/2014/main" id="{653D44E6-4AF1-4444-83B0-9C8A70CA36EE}"/>
              </a:ext>
            </a:extLst>
          </p:cNvPr>
          <p:cNvSpPr>
            <a:spLocks xmlns:a="http://schemas.openxmlformats.org/drawingml/2006/main" noGrp="1"/>
          </p:cNvSpPr>
          <p:nvPr/>
        </p:nvSpPr>
        <p:spPr>
          <a:xfrm xmlns:a="http://schemas.openxmlformats.org/drawingml/2006/main">
            <a:off x="8248650" y="4352925"/>
            <a:ext cx="30289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650" b="1">
                <a:solidFill>
                  <a:srgbClr val="113C3C"/>
                </a:solidFill>
                <a:latin typeface="Arial"/>
                <a:ea typeface="Arial"/>
                <a:cs typeface="Arial"/>
              </a:defRPr>
            </a:defPPr>
            <a:lvl1pPr>
              <a:defRPr sz="1650" b="1">
                <a:solidFill>
                  <a:srgbClr val="113C3C"/>
                </a:solidFill>
                <a:latin typeface="Arial"/>
                <a:ea typeface="Arial"/>
                <a:cs typeface="Arial"/>
              </a:defRPr>
            </a:lvl1pPr>
            <a:lvl2pPr>
              <a:defRPr sz="1650" b="1">
                <a:solidFill>
                  <a:srgbClr val="113C3C"/>
                </a:solidFill>
                <a:latin typeface="Arial"/>
                <a:ea typeface="Arial"/>
                <a:cs typeface="Arial"/>
              </a:defRPr>
            </a:lvl2pPr>
            <a:lvl3pPr>
              <a:defRPr sz="1650" b="1">
                <a:solidFill>
                  <a:srgbClr val="113C3C"/>
                </a:solidFill>
                <a:latin typeface="Arial"/>
                <a:ea typeface="Arial"/>
                <a:cs typeface="Arial"/>
              </a:defRPr>
            </a:lvl3pPr>
            <a:lvl4pPr>
              <a:defRPr sz="1650" b="1">
                <a:solidFill>
                  <a:srgbClr val="113C3C"/>
                </a:solidFill>
                <a:latin typeface="Arial"/>
                <a:ea typeface="Arial"/>
                <a:cs typeface="Arial"/>
              </a:defRPr>
            </a:lvl4pPr>
            <a:lvl5pPr>
              <a:defRPr sz="1650" b="1">
                <a:solidFill>
                  <a:srgbClr val="113C3C"/>
                </a:solidFill>
                <a:latin typeface="Arial"/>
                <a:ea typeface="Arial"/>
                <a:cs typeface="Arial"/>
              </a:defRPr>
            </a:lvl5pPr>
            <a:lvl6pPr>
              <a:defRPr sz="1650" b="1">
                <a:solidFill>
                  <a:srgbClr val="113C3C"/>
                </a:solidFill>
                <a:latin typeface="Arial"/>
                <a:ea typeface="Arial"/>
                <a:cs typeface="Arial"/>
              </a:defRPr>
            </a:lvl6pPr>
            <a:lvl7pPr>
              <a:defRPr sz="1650" b="1">
                <a:solidFill>
                  <a:srgbClr val="113C3C"/>
                </a:solidFill>
                <a:latin typeface="Arial"/>
                <a:ea typeface="Arial"/>
                <a:cs typeface="Arial"/>
              </a:defRPr>
            </a:lvl7pPr>
            <a:lvl8pPr>
              <a:defRPr sz="1650" b="1">
                <a:solidFill>
                  <a:srgbClr val="113C3C"/>
                </a:solidFill>
                <a:latin typeface="Arial"/>
                <a:ea typeface="Arial"/>
                <a:cs typeface="Arial"/>
              </a:defRPr>
            </a:lvl8pPr>
            <a:lvl9pPr>
              <a:defRPr sz="1650" b="1">
                <a:solidFill>
                  <a:srgbClr val="113C3C"/>
                </a:solidFill>
                <a:latin typeface="Arial"/>
                <a:ea typeface="Arial"/>
                <a:cs typeface="Arial"/>
              </a:defRPr>
            </a:lvl9pPr>
          </a:lstStyle>
          <a:p xmlns:a="http://schemas.openxmlformats.org/drawingml/2006/main">
            <a:pPr>
              <a:defRPr sz="1650" b="1">
                <a:solidFill>
                  <a:srgbClr val="113C3C"/>
                </a:solidFill>
                <a:latin typeface="Arial"/>
                <a:ea typeface="Arial"/>
                <a:cs typeface="Arial"/>
              </a:defRPr>
            </a:pPr>
            <a:r>
              <a:rPr sz="1650" b="1">
                <a:solidFill>
                  <a:srgbClr val="113C3C"/>
                </a:solidFill>
                <a:latin typeface="Arial"/>
                <a:ea typeface="Arial"/>
                <a:cs typeface="Arial"/>
              </a:rPr>
              <a:t>Ben: Your son</a:t>
            </a:r>
          </a:p>
        </p:txBody>
      </p:sp>
      <p:sp>
        <p:nvSpPr>
          <p:cNvPr id="32" name="">
            <a:extLst xmlns:a="http://schemas.openxmlformats.org/drawingml/2006/main">
              <a:ext uri="{FF2B5EF4-FFF2-40B4-BE49-F238E27FC236}">
                <a16:creationId xmlns:a16="http://schemas.microsoft.com/office/drawing/2014/main" id="{6F4A9094-14FC-4EFD-ABE2-3A9674F86594}"/>
              </a:ext>
            </a:extLst>
          </p:cNvPr>
          <p:cNvSpPr>
            <a:spLocks xmlns:a="http://schemas.openxmlformats.org/drawingml/2006/main" noGrp="1"/>
          </p:cNvSpPr>
          <p:nvPr/>
        </p:nvSpPr>
        <p:spPr>
          <a:xfrm xmlns:a="http://schemas.openxmlformats.org/drawingml/2006/main">
            <a:off x="8248650" y="4657725"/>
            <a:ext cx="30289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b="0">
                <a:solidFill>
                  <a:srgbClr val="5C6E66"/>
                </a:solidFill>
                <a:latin typeface="Arial"/>
                <a:ea typeface="Arial"/>
                <a:cs typeface="Arial"/>
              </a:defRPr>
            </a:defPPr>
            <a:lvl1pPr>
              <a:defRPr sz="1125" b="0">
                <a:solidFill>
                  <a:srgbClr val="5C6E66"/>
                </a:solidFill>
                <a:latin typeface="Arial"/>
                <a:ea typeface="Arial"/>
                <a:cs typeface="Arial"/>
              </a:defRPr>
            </a:lvl1pPr>
            <a:lvl2pPr>
              <a:defRPr sz="1125" b="0">
                <a:solidFill>
                  <a:srgbClr val="5C6E66"/>
                </a:solidFill>
                <a:latin typeface="Arial"/>
                <a:ea typeface="Arial"/>
                <a:cs typeface="Arial"/>
              </a:defRPr>
            </a:lvl2pPr>
            <a:lvl3pPr>
              <a:defRPr sz="1125" b="0">
                <a:solidFill>
                  <a:srgbClr val="5C6E66"/>
                </a:solidFill>
                <a:latin typeface="Arial"/>
                <a:ea typeface="Arial"/>
                <a:cs typeface="Arial"/>
              </a:defRPr>
            </a:lvl3pPr>
            <a:lvl4pPr>
              <a:defRPr sz="1125" b="0">
                <a:solidFill>
                  <a:srgbClr val="5C6E66"/>
                </a:solidFill>
                <a:latin typeface="Arial"/>
                <a:ea typeface="Arial"/>
                <a:cs typeface="Arial"/>
              </a:defRPr>
            </a:lvl4pPr>
            <a:lvl5pPr>
              <a:defRPr sz="1125" b="0">
                <a:solidFill>
                  <a:srgbClr val="5C6E66"/>
                </a:solidFill>
                <a:latin typeface="Arial"/>
                <a:ea typeface="Arial"/>
                <a:cs typeface="Arial"/>
              </a:defRPr>
            </a:lvl5pPr>
            <a:lvl6pPr>
              <a:defRPr sz="1125" b="0">
                <a:solidFill>
                  <a:srgbClr val="5C6E66"/>
                </a:solidFill>
                <a:latin typeface="Arial"/>
                <a:ea typeface="Arial"/>
                <a:cs typeface="Arial"/>
              </a:defRPr>
            </a:lvl6pPr>
            <a:lvl7pPr>
              <a:defRPr sz="1125" b="0">
                <a:solidFill>
                  <a:srgbClr val="5C6E66"/>
                </a:solidFill>
                <a:latin typeface="Arial"/>
                <a:ea typeface="Arial"/>
                <a:cs typeface="Arial"/>
              </a:defRPr>
            </a:lvl7pPr>
            <a:lvl8pPr>
              <a:defRPr sz="1125" b="0">
                <a:solidFill>
                  <a:srgbClr val="5C6E66"/>
                </a:solidFill>
                <a:latin typeface="Arial"/>
                <a:ea typeface="Arial"/>
                <a:cs typeface="Arial"/>
              </a:defRPr>
            </a:lvl8pPr>
            <a:lvl9pPr>
              <a:defRPr sz="1125" b="0">
                <a:solidFill>
                  <a:srgbClr val="5C6E66"/>
                </a:solidFill>
                <a:latin typeface="Arial"/>
                <a:ea typeface="Arial"/>
                <a:cs typeface="Arial"/>
              </a:defRPr>
            </a:lvl9pPr>
          </a:lstStyle>
          <a:p xmlns:a="http://schemas.openxmlformats.org/drawingml/2006/main">
            <a:pPr>
              <a:defRPr sz="1125" b="0">
                <a:solidFill>
                  <a:srgbClr val="5C6E66"/>
                </a:solidFill>
                <a:latin typeface="Arial"/>
                <a:ea typeface="Arial"/>
                <a:cs typeface="Arial"/>
              </a:defRPr>
            </a:pPr>
            <a:r>
              <a:rPr sz="1125" b="0">
                <a:solidFill>
                  <a:srgbClr val="5C6E66"/>
                </a:solidFill>
                <a:latin typeface="Arial"/>
                <a:ea typeface="Arial"/>
                <a:cs typeface="Arial"/>
              </a:rPr>
              <a:t>Family-reviewed relationship</a:t>
            </a:r>
          </a:p>
        </p:txBody>
      </p:sp>
      <p:sp>
        <p:nvSpPr>
          <p:cNvPr id="33" name="">
            <a:extLst xmlns:a="http://schemas.openxmlformats.org/drawingml/2006/main">
              <a:ext uri="{FF2B5EF4-FFF2-40B4-BE49-F238E27FC236}">
                <a16:creationId xmlns:a16="http://schemas.microsoft.com/office/drawing/2014/main" id="{90D9A05F-5C70-4D5D-99D8-DAAFC3AE3CE0}"/>
              </a:ext>
            </a:extLst>
          </p:cNvPr>
          <p:cNvSpPr>
            <a:spLocks xmlns:a="http://schemas.openxmlformats.org/drawingml/2006/main" noGrp="1"/>
          </p:cNvSpPr>
          <p:nvPr/>
        </p:nvSpPr>
        <p:spPr>
          <a:xfrm xmlns:a="http://schemas.openxmlformats.org/drawingml/2006/main">
            <a:off x="8248650" y="4876800"/>
            <a:ext cx="30289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b="0">
                <a:solidFill>
                  <a:srgbClr val="5C6E66"/>
                </a:solidFill>
                <a:latin typeface="Arial"/>
                <a:ea typeface="Arial"/>
                <a:cs typeface="Arial"/>
              </a:defRPr>
            </a:defPPr>
            <a:lvl1pPr>
              <a:defRPr sz="1125" b="0">
                <a:solidFill>
                  <a:srgbClr val="5C6E66"/>
                </a:solidFill>
                <a:latin typeface="Arial"/>
                <a:ea typeface="Arial"/>
                <a:cs typeface="Arial"/>
              </a:defRPr>
            </a:lvl1pPr>
            <a:lvl2pPr>
              <a:defRPr sz="1125" b="0">
                <a:solidFill>
                  <a:srgbClr val="5C6E66"/>
                </a:solidFill>
                <a:latin typeface="Arial"/>
                <a:ea typeface="Arial"/>
                <a:cs typeface="Arial"/>
              </a:defRPr>
            </a:lvl2pPr>
            <a:lvl3pPr>
              <a:defRPr sz="1125" b="0">
                <a:solidFill>
                  <a:srgbClr val="5C6E66"/>
                </a:solidFill>
                <a:latin typeface="Arial"/>
                <a:ea typeface="Arial"/>
                <a:cs typeface="Arial"/>
              </a:defRPr>
            </a:lvl3pPr>
            <a:lvl4pPr>
              <a:defRPr sz="1125" b="0">
                <a:solidFill>
                  <a:srgbClr val="5C6E66"/>
                </a:solidFill>
                <a:latin typeface="Arial"/>
                <a:ea typeface="Arial"/>
                <a:cs typeface="Arial"/>
              </a:defRPr>
            </a:lvl4pPr>
            <a:lvl5pPr>
              <a:defRPr sz="1125" b="0">
                <a:solidFill>
                  <a:srgbClr val="5C6E66"/>
                </a:solidFill>
                <a:latin typeface="Arial"/>
                <a:ea typeface="Arial"/>
                <a:cs typeface="Arial"/>
              </a:defRPr>
            </a:lvl5pPr>
            <a:lvl6pPr>
              <a:defRPr sz="1125" b="0">
                <a:solidFill>
                  <a:srgbClr val="5C6E66"/>
                </a:solidFill>
                <a:latin typeface="Arial"/>
                <a:ea typeface="Arial"/>
                <a:cs typeface="Arial"/>
              </a:defRPr>
            </a:lvl6pPr>
            <a:lvl7pPr>
              <a:defRPr sz="1125" b="0">
                <a:solidFill>
                  <a:srgbClr val="5C6E66"/>
                </a:solidFill>
                <a:latin typeface="Arial"/>
                <a:ea typeface="Arial"/>
                <a:cs typeface="Arial"/>
              </a:defRPr>
            </a:lvl7pPr>
            <a:lvl8pPr>
              <a:defRPr sz="1125" b="0">
                <a:solidFill>
                  <a:srgbClr val="5C6E66"/>
                </a:solidFill>
                <a:latin typeface="Arial"/>
                <a:ea typeface="Arial"/>
                <a:cs typeface="Arial"/>
              </a:defRPr>
            </a:lvl8pPr>
            <a:lvl9pPr>
              <a:defRPr sz="1125" b="0">
                <a:solidFill>
                  <a:srgbClr val="5C6E66"/>
                </a:solidFill>
                <a:latin typeface="Arial"/>
                <a:ea typeface="Arial"/>
                <a:cs typeface="Arial"/>
              </a:defRPr>
            </a:lvl9pPr>
          </a:lstStyle>
          <a:p xmlns:a="http://schemas.openxmlformats.org/drawingml/2006/main">
            <a:pPr>
              <a:defRPr sz="1125" b="0">
                <a:solidFill>
                  <a:srgbClr val="5C6E66"/>
                </a:solidFill>
                <a:latin typeface="Arial"/>
                <a:ea typeface="Arial"/>
                <a:cs typeface="Arial"/>
              </a:defRPr>
            </a:pPr>
            <a:r>
              <a:rPr sz="1125" b="0">
                <a:solidFill>
                  <a:srgbClr val="5C6E66"/>
                </a:solidFill>
                <a:latin typeface="Arial"/>
                <a:ea typeface="Arial"/>
                <a:cs typeface="Arial"/>
              </a:rPr>
              <a:t>Chosen photos + optional story</a:t>
            </a:r>
          </a:p>
        </p:txBody>
      </p:sp>
    </p:spTree>
    <p:extLst>
      <p:ext uri="{BB962C8B-B14F-4D97-AF65-F5344CB8AC3E}">
        <p14:creationId xmlns:p14="http://schemas.microsoft.com/office/powerpoint/2010/main" val="1873198428"/>
      </p:ext>
    </p:extLst>
  </p:cSld>
</p:sld>
</file>

<file path=ppt/slides/slide4.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3BBCE0E-156C-42EF-8161-A9B142F8FD22}"/>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97CC1AC5-E5F1-47E1-9AE6-8ED5A9191F38}"/>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04</a:t>
            </a:r>
          </a:p>
        </p:txBody>
      </p:sp>
      <p:sp>
        <p:nvSpPr>
          <p:cNvPr id="3" name="">
            <a:extLst xmlns:a="http://schemas.openxmlformats.org/drawingml/2006/main">
              <a:ext uri="{FF2B5EF4-FFF2-40B4-BE49-F238E27FC236}">
                <a16:creationId xmlns:a16="http://schemas.microsoft.com/office/drawing/2014/main" id="{B1CADC7F-E54A-48C4-8231-D050B115A31B}"/>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Families shape the supported view</a:t>
            </a:r>
          </a:p>
        </p:txBody>
      </p:sp>
      <p:sp>
        <p:nvSpPr>
          <p:cNvPr id="4" name="">
            <a:extLst xmlns:a="http://schemas.openxmlformats.org/drawingml/2006/main">
              <a:ext uri="{FF2B5EF4-FFF2-40B4-BE49-F238E27FC236}">
                <a16:creationId xmlns:a16="http://schemas.microsoft.com/office/drawing/2014/main" id="{565C9211-AD66-4F3F-85C5-1E2AE7A52AEE}"/>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42F7BAC-9E70-42FE-A535-518C779A1A3A}"/>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E84D4F4B-BE82-443A-BBEE-39598BB21EC8}"/>
              </a:ext>
            </a:extLst>
          </p:cNvPr>
          <p:cNvSpPr>
            <a:spLocks xmlns:a="http://schemas.openxmlformats.org/drawingml/2006/main" noGrp="1"/>
          </p:cNvSpPr>
          <p:nvPr/>
        </p:nvSpPr>
        <p:spPr>
          <a:xfrm xmlns:a="http://schemas.openxmlformats.org/drawingml/2006/main">
            <a:off x="609600" y="2419350"/>
            <a:ext cx="476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The family organiser</a:t>
            </a:r>
          </a:p>
        </p:txBody>
      </p:sp>
      <p:sp>
        <p:nvSpPr>
          <p:cNvPr id="7" name="">
            <a:extLst xmlns:a="http://schemas.openxmlformats.org/drawingml/2006/main">
              <a:ext uri="{FF2B5EF4-FFF2-40B4-BE49-F238E27FC236}">
                <a16:creationId xmlns:a16="http://schemas.microsoft.com/office/drawing/2014/main" id="{56B4E54C-B90F-43E7-B1C4-F299EC50461C}"/>
              </a:ext>
            </a:extLst>
          </p:cNvPr>
          <p:cNvSpPr>
            <a:spLocks xmlns:a="http://schemas.openxmlformats.org/drawingml/2006/main" noGrp="1"/>
          </p:cNvSpPr>
          <p:nvPr/>
        </p:nvSpPr>
        <p:spPr>
          <a:xfrm xmlns:a="http://schemas.openxmlformats.org/drawingml/2006/main">
            <a:off x="609600" y="2971800"/>
            <a:ext cx="4762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An adult child or supporter prepares a small collection, with permission and useful context.</a:t>
            </a:r>
          </a:p>
        </p:txBody>
      </p:sp>
      <p:sp>
        <p:nvSpPr>
          <p:cNvPr id="8" name="">
            <a:extLst xmlns:a="http://schemas.openxmlformats.org/drawingml/2006/main">
              <a:ext uri="{FF2B5EF4-FFF2-40B4-BE49-F238E27FC236}">
                <a16:creationId xmlns:a16="http://schemas.microsoft.com/office/drawing/2014/main" id="{C7E8FB61-F29C-400B-8AF5-486844690093}"/>
              </a:ext>
            </a:extLst>
          </p:cNvPr>
          <p:cNvSpPr>
            <a:spLocks xmlns:a="http://schemas.openxmlformats.org/drawingml/2006/main" noGrp="1"/>
          </p:cNvSpPr>
          <p:nvPr/>
        </p:nvSpPr>
        <p:spPr>
          <a:xfrm xmlns:a="http://schemas.openxmlformats.org/drawingml/2006/main">
            <a:off x="6705600" y="2419350"/>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The person taking part</a:t>
            </a:r>
          </a:p>
        </p:txBody>
      </p:sp>
      <p:sp>
        <p:nvSpPr>
          <p:cNvPr id="9" name="">
            <a:extLst xmlns:a="http://schemas.openxmlformats.org/drawingml/2006/main">
              <a:ext uri="{FF2B5EF4-FFF2-40B4-BE49-F238E27FC236}">
                <a16:creationId xmlns:a16="http://schemas.microsoft.com/office/drawing/2014/main" id="{FBF857B3-4311-4F31-AAA1-9D632C533CF0}"/>
              </a:ext>
            </a:extLst>
          </p:cNvPr>
          <p:cNvSpPr>
            <a:spLocks xmlns:a="http://schemas.openxmlformats.org/drawingml/2006/main" noGrp="1"/>
          </p:cNvSpPr>
          <p:nvPr/>
        </p:nvSpPr>
        <p:spPr>
          <a:xfrm xmlns:a="http://schemas.openxmlformats.org/drawingml/2006/main">
            <a:off x="6705600" y="2971800"/>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Chooses what to view or hear, with a relative’s support and room to pause, skip or stop.</a:t>
            </a:r>
          </a:p>
        </p:txBody>
      </p:sp>
      <p:sp>
        <p:nvSpPr>
          <p:cNvPr id="10" name="">
            <a:extLst xmlns:a="http://schemas.openxmlformats.org/drawingml/2006/main">
              <a:ext uri="{FF2B5EF4-FFF2-40B4-BE49-F238E27FC236}">
                <a16:creationId xmlns:a16="http://schemas.microsoft.com/office/drawing/2014/main" id="{8EE48321-5422-43EC-9506-B7E27C0AC378}"/>
              </a:ext>
            </a:extLst>
          </p:cNvPr>
          <p:cNvSpPr>
            <a:spLocks xmlns:a="http://schemas.openxmlformats.org/drawingml/2006/main" noGrp="1"/>
          </p:cNvSpPr>
          <p:nvPr/>
        </p:nvSpPr>
        <p:spPr>
          <a:xfrm xmlns:a="http://schemas.openxmlformats.org/drawingml/2006/main">
            <a:off x="609600" y="466725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33405CA-AAE7-4F2C-B76F-0530A21A5745}"/>
              </a:ext>
            </a:extLst>
          </p:cNvPr>
          <p:cNvSpPr>
            <a:spLocks xmlns:a="http://schemas.openxmlformats.org/drawingml/2006/main" noGrp="1"/>
          </p:cNvSpPr>
          <p:nvPr/>
        </p:nvSpPr>
        <p:spPr>
          <a:xfrm xmlns:a="http://schemas.openxmlformats.org/drawingml/2006/main">
            <a:off x="609600" y="5019675"/>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D45C45"/>
                </a:solidFill>
                <a:latin typeface="Arial"/>
                <a:ea typeface="Arial"/>
                <a:cs typeface="Arial"/>
              </a:defRPr>
            </a:defPPr>
            <a:lvl1pPr>
              <a:buNone/>
              <a:defRPr sz="2175" b="1">
                <a:solidFill>
                  <a:srgbClr val="D45C45"/>
                </a:solidFill>
                <a:latin typeface="Arial"/>
                <a:ea typeface="Arial"/>
                <a:cs typeface="Arial"/>
              </a:defRPr>
            </a:lvl1pPr>
            <a:lvl2pPr>
              <a:buNone/>
              <a:defRPr sz="2175" b="1">
                <a:solidFill>
                  <a:srgbClr val="D45C45"/>
                </a:solidFill>
                <a:latin typeface="Arial"/>
                <a:ea typeface="Arial"/>
                <a:cs typeface="Arial"/>
              </a:defRPr>
            </a:lvl2pPr>
            <a:lvl3pPr>
              <a:buNone/>
              <a:defRPr sz="2175" b="1">
                <a:solidFill>
                  <a:srgbClr val="D45C45"/>
                </a:solidFill>
                <a:latin typeface="Arial"/>
                <a:ea typeface="Arial"/>
                <a:cs typeface="Arial"/>
              </a:defRPr>
            </a:lvl3pPr>
            <a:lvl4pPr>
              <a:buNone/>
              <a:defRPr sz="2175" b="1">
                <a:solidFill>
                  <a:srgbClr val="D45C45"/>
                </a:solidFill>
                <a:latin typeface="Arial"/>
                <a:ea typeface="Arial"/>
                <a:cs typeface="Arial"/>
              </a:defRPr>
            </a:lvl4pPr>
            <a:lvl5pPr>
              <a:buNone/>
              <a:defRPr sz="2175" b="1">
                <a:solidFill>
                  <a:srgbClr val="D45C45"/>
                </a:solidFill>
                <a:latin typeface="Arial"/>
                <a:ea typeface="Arial"/>
                <a:cs typeface="Arial"/>
              </a:defRPr>
            </a:lvl5pPr>
            <a:lvl6pPr>
              <a:buNone/>
              <a:defRPr sz="2175" b="1">
                <a:solidFill>
                  <a:srgbClr val="D45C45"/>
                </a:solidFill>
                <a:latin typeface="Arial"/>
                <a:ea typeface="Arial"/>
                <a:cs typeface="Arial"/>
              </a:defRPr>
            </a:lvl6pPr>
            <a:lvl7pPr>
              <a:buNone/>
              <a:defRPr sz="2175" b="1">
                <a:solidFill>
                  <a:srgbClr val="D45C45"/>
                </a:solidFill>
                <a:latin typeface="Arial"/>
                <a:ea typeface="Arial"/>
                <a:cs typeface="Arial"/>
              </a:defRPr>
            </a:lvl7pPr>
            <a:lvl8pPr>
              <a:buNone/>
              <a:defRPr sz="2175" b="1">
                <a:solidFill>
                  <a:srgbClr val="D45C45"/>
                </a:solidFill>
                <a:latin typeface="Arial"/>
                <a:ea typeface="Arial"/>
                <a:cs typeface="Arial"/>
              </a:defRPr>
            </a:lvl8pPr>
            <a:lvl9pPr>
              <a:buNone/>
              <a:defRPr sz="2175" b="1">
                <a:solidFill>
                  <a:srgbClr val="D45C45"/>
                </a:solidFill>
                <a:latin typeface="Arial"/>
                <a:ea typeface="Arial"/>
                <a:cs typeface="Arial"/>
              </a:defRPr>
            </a:lvl9pPr>
          </a:lstStyle>
          <a:p xmlns:a="http://schemas.openxmlformats.org/drawingml/2006/main">
            <a:pPr>
              <a:buNone/>
              <a:defRPr sz="2175" b="1">
                <a:solidFill>
                  <a:srgbClr val="D45C45"/>
                </a:solidFill>
                <a:latin typeface="Arial"/>
                <a:ea typeface="Arial"/>
                <a:cs typeface="Arial"/>
              </a:defRPr>
            </a:pPr>
            <a:r>
              <a:rPr sz="2175" b="1">
                <a:solidFill>
                  <a:srgbClr val="D45C45"/>
                </a:solidFill>
                <a:latin typeface="Arial"/>
                <a:ea typeface="Arial"/>
                <a:cs typeface="Arial"/>
              </a:rPr>
              <a:t>Co-design partners</a:t>
            </a:r>
          </a:p>
        </p:txBody>
      </p:sp>
      <p:sp>
        <p:nvSpPr>
          <p:cNvPr id="12" name="">
            <a:extLst xmlns:a="http://schemas.openxmlformats.org/drawingml/2006/main">
              <a:ext uri="{FF2B5EF4-FFF2-40B4-BE49-F238E27FC236}">
                <a16:creationId xmlns:a16="http://schemas.microsoft.com/office/drawing/2014/main" id="{CAD46252-46E1-4F1F-8959-BCC61A309DE1}"/>
              </a:ext>
            </a:extLst>
          </p:cNvPr>
          <p:cNvSpPr>
            <a:spLocks xmlns:a="http://schemas.openxmlformats.org/drawingml/2006/main" noGrp="1"/>
          </p:cNvSpPr>
          <p:nvPr/>
        </p:nvSpPr>
        <p:spPr>
          <a:xfrm xmlns:a="http://schemas.openxmlformats.org/drawingml/2006/main">
            <a:off x="3876675" y="5019675"/>
            <a:ext cx="76771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113C3C"/>
                </a:solidFill>
                <a:latin typeface="Arial"/>
                <a:ea typeface="Arial"/>
                <a:cs typeface="Arial"/>
              </a:defRPr>
            </a:defPPr>
            <a:lvl1pPr>
              <a:buNone/>
              <a:defRPr sz="2100" b="0">
                <a:solidFill>
                  <a:srgbClr val="113C3C"/>
                </a:solidFill>
                <a:latin typeface="Arial"/>
                <a:ea typeface="Arial"/>
                <a:cs typeface="Arial"/>
              </a:defRPr>
            </a:lvl1pPr>
            <a:lvl2pPr>
              <a:buNone/>
              <a:defRPr sz="2100" b="0">
                <a:solidFill>
                  <a:srgbClr val="113C3C"/>
                </a:solidFill>
                <a:latin typeface="Arial"/>
                <a:ea typeface="Arial"/>
                <a:cs typeface="Arial"/>
              </a:defRPr>
            </a:lvl2pPr>
            <a:lvl3pPr>
              <a:buNone/>
              <a:defRPr sz="2100" b="0">
                <a:solidFill>
                  <a:srgbClr val="113C3C"/>
                </a:solidFill>
                <a:latin typeface="Arial"/>
                <a:ea typeface="Arial"/>
                <a:cs typeface="Arial"/>
              </a:defRPr>
            </a:lvl3pPr>
            <a:lvl4pPr>
              <a:buNone/>
              <a:defRPr sz="2100" b="0">
                <a:solidFill>
                  <a:srgbClr val="113C3C"/>
                </a:solidFill>
                <a:latin typeface="Arial"/>
                <a:ea typeface="Arial"/>
                <a:cs typeface="Arial"/>
              </a:defRPr>
            </a:lvl4pPr>
            <a:lvl5pPr>
              <a:buNone/>
              <a:defRPr sz="2100" b="0">
                <a:solidFill>
                  <a:srgbClr val="113C3C"/>
                </a:solidFill>
                <a:latin typeface="Arial"/>
                <a:ea typeface="Arial"/>
                <a:cs typeface="Arial"/>
              </a:defRPr>
            </a:lvl5pPr>
            <a:lvl6pPr>
              <a:buNone/>
              <a:defRPr sz="2100" b="0">
                <a:solidFill>
                  <a:srgbClr val="113C3C"/>
                </a:solidFill>
                <a:latin typeface="Arial"/>
                <a:ea typeface="Arial"/>
                <a:cs typeface="Arial"/>
              </a:defRPr>
            </a:lvl6pPr>
            <a:lvl7pPr>
              <a:buNone/>
              <a:defRPr sz="2100" b="0">
                <a:solidFill>
                  <a:srgbClr val="113C3C"/>
                </a:solidFill>
                <a:latin typeface="Arial"/>
                <a:ea typeface="Arial"/>
                <a:cs typeface="Arial"/>
              </a:defRPr>
            </a:lvl7pPr>
            <a:lvl8pPr>
              <a:buNone/>
              <a:defRPr sz="2100" b="0">
                <a:solidFill>
                  <a:srgbClr val="113C3C"/>
                </a:solidFill>
                <a:latin typeface="Arial"/>
                <a:ea typeface="Arial"/>
                <a:cs typeface="Arial"/>
              </a:defRPr>
            </a:lvl8pPr>
            <a:lvl9pPr>
              <a:buNone/>
              <a:defRPr sz="2100" b="0">
                <a:solidFill>
                  <a:srgbClr val="113C3C"/>
                </a:solidFill>
                <a:latin typeface="Arial"/>
                <a:ea typeface="Arial"/>
                <a:cs typeface="Arial"/>
              </a:defRPr>
            </a:lvl9pPr>
          </a:lstStyle>
          <a:p xmlns:a="http://schemas.openxmlformats.org/drawingml/2006/main">
            <a:pPr>
              <a:buNone/>
              <a:defRPr sz="2100" b="0">
                <a:solidFill>
                  <a:srgbClr val="113C3C"/>
                </a:solidFill>
                <a:latin typeface="Arial"/>
                <a:ea typeface="Arial"/>
                <a:cs typeface="Arial"/>
              </a:defRPr>
            </a:pPr>
            <a:r>
              <a:rPr sz="2100" b="0">
                <a:solidFill>
                  <a:srgbClr val="113C3C"/>
                </a:solidFill>
                <a:latin typeface="Arial"/>
                <a:ea typeface="Arial"/>
                <a:cs typeface="Arial"/>
              </a:rPr>
              <a:t>Families and practitioners shape controls,</a:t>
            </a:r>
          </a:p>
          <a:p xmlns:a="http://schemas.openxmlformats.org/drawingml/2006/main">
            <a:pPr>
              <a:buNone/>
              <a:defRPr sz="2100" b="0">
                <a:solidFill>
                  <a:srgbClr val="113C3C"/>
                </a:solidFill>
                <a:latin typeface="Arial"/>
                <a:ea typeface="Arial"/>
                <a:cs typeface="Arial"/>
              </a:defRPr>
            </a:pPr>
            <a:r>
              <a:rPr sz="2100" b="0">
                <a:solidFill>
                  <a:srgbClr val="113C3C"/>
                </a:solidFill>
                <a:latin typeface="Arial"/>
                <a:ea typeface="Arial"/>
                <a:cs typeface="Arial"/>
              </a:rPr>
              <a:t>pacing, accessibility and comfort.</a:t>
            </a:r>
          </a:p>
        </p:txBody>
      </p:sp>
      <p:sp>
        <p:nvSpPr>
          <p:cNvPr id="14" name="">
            <a:extLst xmlns:a="http://schemas.openxmlformats.org/drawingml/2006/main">
              <a:ext uri="{FF2B5EF4-FFF2-40B4-BE49-F238E27FC236}">
                <a16:creationId xmlns:a16="http://schemas.microsoft.com/office/drawing/2014/main" id="{548E2E2F-7083-403A-83A1-080220318D53}"/>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874721474"/>
      </p:ext>
    </p:extLst>
  </p:cSld>
</p:sld>
</file>

<file path=ppt/slides/slide5.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C68007C-5C15-4447-933B-BE34C71CD157}"/>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01750C2D-85DB-4E9D-AF07-8298B5A9B845}"/>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05</a:t>
            </a:r>
          </a:p>
        </p:txBody>
      </p:sp>
      <p:sp>
        <p:nvSpPr>
          <p:cNvPr id="3" name="">
            <a:extLst xmlns:a="http://schemas.openxmlformats.org/drawingml/2006/main">
              <a:ext uri="{FF2B5EF4-FFF2-40B4-BE49-F238E27FC236}">
                <a16:creationId xmlns:a16="http://schemas.microsoft.com/office/drawing/2014/main" id="{180E7FE1-4008-48AD-A8F7-092576155939}"/>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What the funded work will evaluate</a:t>
            </a:r>
          </a:p>
        </p:txBody>
      </p:sp>
      <p:sp>
        <p:nvSpPr>
          <p:cNvPr id="4" name="">
            <a:extLst xmlns:a="http://schemas.openxmlformats.org/drawingml/2006/main">
              <a:ext uri="{FF2B5EF4-FFF2-40B4-BE49-F238E27FC236}">
                <a16:creationId xmlns:a16="http://schemas.microsoft.com/office/drawing/2014/main" id="{DF92EE2C-A038-4291-AA2E-B62AB66AEE23}"/>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15C8436-AB5B-45EF-9F66-038E087F35C6}"/>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7ADD11AD-E926-40B9-A6BF-791014FA8786}"/>
              </a:ext>
            </a:extLst>
          </p:cNvPr>
          <p:cNvSpPr>
            <a:spLocks xmlns:a="http://schemas.openxmlformats.org/drawingml/2006/main" noGrp="1"/>
          </p:cNvSpPr>
          <p:nvPr/>
        </p:nvSpPr>
        <p:spPr>
          <a:xfrm xmlns:a="http://schemas.openxmlformats.org/drawingml/2006/main">
            <a:off x="609600" y="2343150"/>
            <a:ext cx="109347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050" b="0">
                <a:solidFill>
                  <a:srgbClr val="113C3C"/>
                </a:solidFill>
                <a:latin typeface="Georgia"/>
                <a:ea typeface="Georgia"/>
                <a:cs typeface="Georgia"/>
              </a:defRPr>
            </a:defPPr>
            <a:lvl1pPr>
              <a:buNone/>
              <a:defRPr sz="4050" b="0">
                <a:solidFill>
                  <a:srgbClr val="113C3C"/>
                </a:solidFill>
                <a:latin typeface="Georgia"/>
                <a:ea typeface="Georgia"/>
                <a:cs typeface="Georgia"/>
              </a:defRPr>
            </a:lvl1pPr>
            <a:lvl2pPr>
              <a:buNone/>
              <a:defRPr sz="4050" b="0">
                <a:solidFill>
                  <a:srgbClr val="113C3C"/>
                </a:solidFill>
                <a:latin typeface="Georgia"/>
                <a:ea typeface="Georgia"/>
                <a:cs typeface="Georgia"/>
              </a:defRPr>
            </a:lvl2pPr>
            <a:lvl3pPr>
              <a:buNone/>
              <a:defRPr sz="4050" b="0">
                <a:solidFill>
                  <a:srgbClr val="113C3C"/>
                </a:solidFill>
                <a:latin typeface="Georgia"/>
                <a:ea typeface="Georgia"/>
                <a:cs typeface="Georgia"/>
              </a:defRPr>
            </a:lvl3pPr>
            <a:lvl4pPr>
              <a:buNone/>
              <a:defRPr sz="4050" b="0">
                <a:solidFill>
                  <a:srgbClr val="113C3C"/>
                </a:solidFill>
                <a:latin typeface="Georgia"/>
                <a:ea typeface="Georgia"/>
                <a:cs typeface="Georgia"/>
              </a:defRPr>
            </a:lvl4pPr>
            <a:lvl5pPr>
              <a:buNone/>
              <a:defRPr sz="4050" b="0">
                <a:solidFill>
                  <a:srgbClr val="113C3C"/>
                </a:solidFill>
                <a:latin typeface="Georgia"/>
                <a:ea typeface="Georgia"/>
                <a:cs typeface="Georgia"/>
              </a:defRPr>
            </a:lvl5pPr>
            <a:lvl6pPr>
              <a:buNone/>
              <a:defRPr sz="4050" b="0">
                <a:solidFill>
                  <a:srgbClr val="113C3C"/>
                </a:solidFill>
                <a:latin typeface="Georgia"/>
                <a:ea typeface="Georgia"/>
                <a:cs typeface="Georgia"/>
              </a:defRPr>
            </a:lvl6pPr>
            <a:lvl7pPr>
              <a:buNone/>
              <a:defRPr sz="4050" b="0">
                <a:solidFill>
                  <a:srgbClr val="113C3C"/>
                </a:solidFill>
                <a:latin typeface="Georgia"/>
                <a:ea typeface="Georgia"/>
                <a:cs typeface="Georgia"/>
              </a:defRPr>
            </a:lvl7pPr>
            <a:lvl8pPr>
              <a:buNone/>
              <a:defRPr sz="4050" b="0">
                <a:solidFill>
                  <a:srgbClr val="113C3C"/>
                </a:solidFill>
                <a:latin typeface="Georgia"/>
                <a:ea typeface="Georgia"/>
                <a:cs typeface="Georgia"/>
              </a:defRPr>
            </a:lvl8pPr>
            <a:lvl9pPr>
              <a:buNone/>
              <a:defRPr sz="4050" b="0">
                <a:solidFill>
                  <a:srgbClr val="113C3C"/>
                </a:solidFill>
                <a:latin typeface="Georgia"/>
                <a:ea typeface="Georgia"/>
                <a:cs typeface="Georgia"/>
              </a:defRPr>
            </a:lvl9pPr>
          </a:lstStyle>
          <a:p xmlns:a="http://schemas.openxmlformats.org/drawingml/2006/main">
            <a:pPr>
              <a:buNone/>
              <a:defRPr sz="4050" b="0">
                <a:solidFill>
                  <a:srgbClr val="113C3C"/>
                </a:solidFill>
                <a:latin typeface="Georgia"/>
                <a:ea typeface="Georgia"/>
                <a:cs typeface="Georgia"/>
              </a:defRPr>
            </a:pPr>
            <a:r>
              <a:rPr sz="4050" b="0">
                <a:solidFill>
                  <a:srgbClr val="113C3C"/>
                </a:solidFill>
                <a:latin typeface="Georgia"/>
                <a:ea typeface="Georgia"/>
                <a:cs typeface="Georgia"/>
              </a:rPr>
              <a:t>Usefulness, comfort</a:t>
            </a:r>
          </a:p>
          <a:p xmlns:a="http://schemas.openxmlformats.org/drawingml/2006/main">
            <a:pPr>
              <a:buNone/>
              <a:defRPr sz="4050" b="0">
                <a:solidFill>
                  <a:srgbClr val="113C3C"/>
                </a:solidFill>
                <a:latin typeface="Georgia"/>
                <a:ea typeface="Georgia"/>
                <a:cs typeface="Georgia"/>
              </a:defRPr>
            </a:pPr>
            <a:r>
              <a:rPr sz="4050" b="0">
                <a:solidFill>
                  <a:srgbClr val="113C3C"/>
                </a:solidFill>
                <a:latin typeface="Georgia"/>
                <a:ea typeface="Georgia"/>
                <a:cs typeface="Georgia"/>
              </a:rPr>
              <a:t>and shared interaction</a:t>
            </a:r>
          </a:p>
        </p:txBody>
      </p:sp>
      <p:sp>
        <p:nvSpPr>
          <p:cNvPr id="7" name="">
            <a:extLst xmlns:a="http://schemas.openxmlformats.org/drawingml/2006/main">
              <a:ext uri="{FF2B5EF4-FFF2-40B4-BE49-F238E27FC236}">
                <a16:creationId xmlns:a16="http://schemas.microsoft.com/office/drawing/2014/main" id="{1051E064-58E9-4483-8FB1-B1F14A958242}"/>
              </a:ext>
            </a:extLst>
          </p:cNvPr>
          <p:cNvSpPr>
            <a:spLocks xmlns:a="http://schemas.openxmlformats.org/drawingml/2006/main" noGrp="1"/>
          </p:cNvSpPr>
          <p:nvPr/>
        </p:nvSpPr>
        <p:spPr>
          <a:xfrm xmlns:a="http://schemas.openxmlformats.org/drawingml/2006/main">
            <a:off x="609600" y="4200525"/>
            <a:ext cx="49815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Accessible supported use</a:t>
            </a:r>
          </a:p>
        </p:txBody>
      </p:sp>
      <p:sp>
        <p:nvSpPr>
          <p:cNvPr id="8" name="">
            <a:extLst xmlns:a="http://schemas.openxmlformats.org/drawingml/2006/main">
              <a:ext uri="{FF2B5EF4-FFF2-40B4-BE49-F238E27FC236}">
                <a16:creationId xmlns:a16="http://schemas.microsoft.com/office/drawing/2014/main" id="{CD06FDE3-C625-4EC1-BCDC-628727E6BEBA}"/>
              </a:ext>
            </a:extLst>
          </p:cNvPr>
          <p:cNvSpPr>
            <a:spLocks xmlns:a="http://schemas.openxmlformats.org/drawingml/2006/main" noGrp="1"/>
          </p:cNvSpPr>
          <p:nvPr/>
        </p:nvSpPr>
        <p:spPr>
          <a:xfrm xmlns:a="http://schemas.openxmlformats.org/drawingml/2006/main">
            <a:off x="609600" y="4752975"/>
            <a:ext cx="49815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Co-design a readable view, clear audio controls and a pace the person can choose.</a:t>
            </a:r>
          </a:p>
        </p:txBody>
      </p:sp>
      <p:sp>
        <p:nvSpPr>
          <p:cNvPr id="9" name="">
            <a:extLst xmlns:a="http://schemas.openxmlformats.org/drawingml/2006/main">
              <a:ext uri="{FF2B5EF4-FFF2-40B4-BE49-F238E27FC236}">
                <a16:creationId xmlns:a16="http://schemas.microsoft.com/office/drawing/2014/main" id="{C92AAFBB-845E-4069-B655-FA38BF91D3FA}"/>
              </a:ext>
            </a:extLst>
          </p:cNvPr>
          <p:cNvSpPr>
            <a:spLocks xmlns:a="http://schemas.openxmlformats.org/drawingml/2006/main" noGrp="1"/>
          </p:cNvSpPr>
          <p:nvPr/>
        </p:nvSpPr>
        <p:spPr>
          <a:xfrm xmlns:a="http://schemas.openxmlformats.org/drawingml/2006/main">
            <a:off x="6705600" y="420052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Secure family context</a:t>
            </a:r>
          </a:p>
        </p:txBody>
      </p:sp>
      <p:sp>
        <p:nvSpPr>
          <p:cNvPr id="10" name="">
            <a:extLst xmlns:a="http://schemas.openxmlformats.org/drawingml/2006/main">
              <a:ext uri="{FF2B5EF4-FFF2-40B4-BE49-F238E27FC236}">
                <a16:creationId xmlns:a16="http://schemas.microsoft.com/office/drawing/2014/main" id="{7A404B6F-7EA7-420F-9255-B49FE8949F75}"/>
              </a:ext>
            </a:extLst>
          </p:cNvPr>
          <p:cNvSpPr>
            <a:spLocks xmlns:a="http://schemas.openxmlformats.org/drawingml/2006/main" noGrp="1"/>
          </p:cNvSpPr>
          <p:nvPr/>
        </p:nvSpPr>
        <p:spPr>
          <a:xfrm xmlns:a="http://schemas.openxmlformats.org/drawingml/2006/main">
            <a:off x="6705600" y="4752975"/>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Develop recording, photo context, invited access and secure storage for a limited pilot.</a:t>
            </a:r>
          </a:p>
        </p:txBody>
      </p:sp>
      <p:sp>
        <p:nvSpPr>
          <p:cNvPr id="12" name="">
            <a:extLst xmlns:a="http://schemas.openxmlformats.org/drawingml/2006/main">
              <a:ext uri="{FF2B5EF4-FFF2-40B4-BE49-F238E27FC236}">
                <a16:creationId xmlns:a16="http://schemas.microsoft.com/office/drawing/2014/main" id="{356E2CB0-7CC7-4C07-A79C-D4913B945B28}"/>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33120271"/>
      </p:ext>
    </p:extLst>
  </p:cSld>
</p:sld>
</file>

<file path=ppt/slides/slide6.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88895D9-CCFA-41EE-9CFC-2569CB4BED0D}"/>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1D0192A3-2DA3-4B89-8782-E4AB262BBDA0}"/>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06</a:t>
            </a:r>
          </a:p>
        </p:txBody>
      </p:sp>
      <p:sp>
        <p:nvSpPr>
          <p:cNvPr id="3" name="">
            <a:extLst xmlns:a="http://schemas.openxmlformats.org/drawingml/2006/main">
              <a:ext uri="{FF2B5EF4-FFF2-40B4-BE49-F238E27FC236}">
                <a16:creationId xmlns:a16="http://schemas.microsoft.com/office/drawing/2014/main" id="{2DB1B02F-FDA2-4B8F-875D-844A24091580}"/>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Alternatives families already have</a:t>
            </a:r>
          </a:p>
        </p:txBody>
      </p:sp>
      <p:sp>
        <p:nvSpPr>
          <p:cNvPr id="4" name="">
            <a:extLst xmlns:a="http://schemas.openxmlformats.org/drawingml/2006/main">
              <a:ext uri="{FF2B5EF4-FFF2-40B4-BE49-F238E27FC236}">
                <a16:creationId xmlns:a16="http://schemas.microsoft.com/office/drawing/2014/main" id="{67D5F0E2-DCC0-4911-9650-7623BEC691FC}"/>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62619DC-E587-4FC6-BFB7-747038A64A87}"/>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graphicFrame>
        <p:nvGraphicFramePr>
          <p:cNvPr id="6" name="">
            <a:extLst xmlns:a="http://schemas.openxmlformats.org/drawingml/2006/main">
              <a:ext uri="{FF2B5EF4-FFF2-40B4-BE49-F238E27FC236}">
                <a16:creationId xmlns:a16="http://schemas.microsoft.com/office/drawing/2014/main" id="{AE171B10-E177-4FFC-8288-A32D3B6C20B2}"/>
              </a:ext>
            </a:extLst>
          </p:cNvPr>
          <p:cNvGraphicFramePr/>
          <p:nvPr/>
        </p:nvGraphicFramePr>
        <p:xfrm>
          <a:off xmlns:a="http://schemas.openxmlformats.org/drawingml/2006/main" x="609600" y="2343150"/>
          <a:ext xmlns:a="http://schemas.openxmlformats.org/drawingml/2006/main" cx="10972800" cy="3000375"/>
        </p:xfrm>
        <a:graphic xmlns:a="http://schemas.openxmlformats.org/drawingml/2006/main">
          <a:graphicData uri="http://schemas.openxmlformats.org/drawingml/2006/table">
            <a:tbl>
              <a:tblPr/>
              <a:tblGrid>
                <a:gridCol w="2571750"/>
                <a:gridCol w="8401050"/>
              </a:tblGrid>
              <a:tr h="750094">
                <a:tc>
                  <a:txBody>
                    <a:bodyPr wrap="square" lIns="114300" tIns="114300" rIns="114300" bIns="114300">
                      <a:noAutofit/>
                    </a:bodyPr>
                    <a:lstStyle/>
                    <a:p>
                      <a:r>
                        <a:rPr sz="1875" b="1">
                          <a:solidFill>
                            <a:srgbClr val="F6F1E6"/>
                          </a:solidFill>
                          <a:latin typeface="Arial"/>
                          <a:ea typeface="Arial"/>
                          <a:cs typeface="Arial"/>
                        </a:rPr>
                        <a:t>Product</a:t>
                      </a:r>
                    </a:p>
                  </a:txBody>
                  <a:tcPr marL="91440" marR="91440" marT="45720" marB="45720">
                    <a:lnL w="9525">
                      <a:solidFill>
                        <a:srgbClr val="D8DCD1"/>
                      </a:solidFill>
                      <a:prstDash val="solid"/>
                    </a:lnL>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875" b="1">
                          <a:solidFill>
                            <a:srgbClr val="F6F1E6"/>
                          </a:solidFill>
                          <a:latin typeface="Arial"/>
                          <a:ea typeface="Arial"/>
                          <a:cs typeface="Arial"/>
                        </a:rPr>
                        <a:t>Published focus</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r>
              <a:tr h="750094">
                <a:tc>
                  <a:txBody>
                    <a:bodyPr wrap="square" lIns="114300" tIns="114300" rIns="114300" bIns="114300">
                      <a:noAutofit/>
                    </a:bodyPr>
                    <a:lstStyle/>
                    <a:p>
                      <a:r>
                        <a:rPr sz="1875" b="0">
                          <a:solidFill>
                            <a:srgbClr val="113C3C"/>
                          </a:solidFill>
                          <a:latin typeface="Arial"/>
                          <a:ea typeface="Arial"/>
                          <a:cs typeface="Arial"/>
                        </a:rPr>
                        <a:t>Memory Lane</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875" b="0">
                          <a:solidFill>
                            <a:srgbClr val="113C3C"/>
                          </a:solidFill>
                          <a:latin typeface="Arial"/>
                          <a:ea typeface="Arial"/>
                          <a:cs typeface="Arial"/>
                        </a:rPr>
                        <a:t>Family stories, photos and voices for people living with memory loss</a:t>
                      </a:r>
                    </a:p>
                  </a:txBody>
                  <a:tcPr marL="91440" marR="91440" marT="45720" marB="45720">
                    <a:lnR w="9525">
                      <a:solidFill>
                        <a:srgbClr val="D8DCD1"/>
                      </a:solidFill>
                      <a:prstDash val="solid"/>
                    </a:lnR>
                    <a:lnB w="9525">
                      <a:solidFill>
                        <a:srgbClr val="D8DCD1"/>
                      </a:solidFill>
                      <a:prstDash val="solid"/>
                    </a:lnB>
                    <a:solidFill>
                      <a:srgbClr val="F6F1E6"/>
                    </a:solidFill>
                  </a:tcPr>
                </a:tc>
              </a:tr>
              <a:tr h="750094">
                <a:tc>
                  <a:txBody>
                    <a:bodyPr wrap="square" lIns="114300" tIns="114300" rIns="114300" bIns="114300">
                      <a:noAutofit/>
                    </a:bodyPr>
                    <a:lstStyle/>
                    <a:p>
                      <a:r>
                        <a:rPr sz="1875" b="0">
                          <a:solidFill>
                            <a:srgbClr val="113C3C"/>
                          </a:solidFill>
                          <a:latin typeface="Arial"/>
                          <a:ea typeface="Arial"/>
                          <a:cs typeface="Arial"/>
                        </a:rPr>
                        <a:t>Storyworth</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875" b="0">
                          <a:solidFill>
                            <a:srgbClr val="113C3C"/>
                          </a:solidFill>
                          <a:latin typeface="Arial"/>
                          <a:ea typeface="Arial"/>
                          <a:cs typeface="Arial"/>
                        </a:rPr>
                        <a:t>Phone storytelling and family calls, with recordings linked to memoirs</a:t>
                      </a:r>
                    </a:p>
                  </a:txBody>
                  <a:tcPr marL="91440" marR="91440" marT="45720" marB="45720">
                    <a:lnR w="9525">
                      <a:solidFill>
                        <a:srgbClr val="D8DCD1"/>
                      </a:solidFill>
                      <a:prstDash val="solid"/>
                    </a:lnR>
                    <a:lnB w="9525">
                      <a:solidFill>
                        <a:srgbClr val="D8DCD1"/>
                      </a:solidFill>
                      <a:prstDash val="solid"/>
                    </a:lnB>
                    <a:solidFill>
                      <a:srgbClr val="F6F1E6"/>
                    </a:solidFill>
                  </a:tcPr>
                </a:tc>
              </a:tr>
              <a:tr h="750094">
                <a:tc>
                  <a:txBody>
                    <a:bodyPr wrap="square" lIns="114300" tIns="114300" rIns="114300" bIns="114300">
                      <a:noAutofit/>
                    </a:bodyPr>
                    <a:lstStyle/>
                    <a:p>
                      <a:r>
                        <a:rPr sz="1875" b="0">
                          <a:solidFill>
                            <a:srgbClr val="113C3C"/>
                          </a:solidFill>
                          <a:latin typeface="Arial"/>
                          <a:ea typeface="Arial"/>
                          <a:cs typeface="Arial"/>
                        </a:rPr>
                        <a:t>Remento</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875" b="0">
                          <a:solidFill>
                            <a:srgbClr val="113C3C"/>
                          </a:solidFill>
                          <a:latin typeface="Arial"/>
                          <a:ea typeface="Arial"/>
                          <a:cs typeface="Arial"/>
                        </a:rPr>
                        <a:t>Spoken stories, a printed book, original recordings and a private archive</a:t>
                      </a:r>
                    </a:p>
                  </a:txBody>
                  <a:tcPr marL="91440" marR="91440" marT="45720" marB="45720">
                    <a:lnR w="9525">
                      <a:solidFill>
                        <a:srgbClr val="D8DCD1"/>
                      </a:solidFill>
                      <a:prstDash val="solid"/>
                    </a:lnR>
                    <a:lnB w="9525">
                      <a:solidFill>
                        <a:srgbClr val="D8DCD1"/>
                      </a:solidFill>
                      <a:prstDash val="solid"/>
                    </a:lnB>
                    <a:solidFill>
                      <a:srgbClr val="F6F1E6"/>
                    </a:solidFill>
                  </a:tcPr>
                </a:tc>
              </a:tr>
            </a:tbl>
          </a:graphicData>
        </a:graphic>
      </p:graphicFrame>
      <p:sp>
        <p:nvSpPr>
          <p:cNvPr id="7" name="">
            <a:extLst xmlns:a="http://schemas.openxmlformats.org/drawingml/2006/main">
              <a:ext uri="{FF2B5EF4-FFF2-40B4-BE49-F238E27FC236}">
                <a16:creationId xmlns:a16="http://schemas.microsoft.com/office/drawing/2014/main" id="{3C2E2040-3B58-4DC2-B109-F8C75F366260}"/>
              </a:ext>
            </a:extLst>
          </p:cNvPr>
          <p:cNvSpPr>
            <a:spLocks xmlns:a="http://schemas.openxmlformats.org/drawingml/2006/main" noGrp="1"/>
          </p:cNvSpPr>
          <p:nvPr/>
        </p:nvSpPr>
        <p:spPr>
          <a:xfrm xmlns:a="http://schemas.openxmlformats.org/drawingml/2006/main">
            <a:off x="609600" y="5629275"/>
            <a:ext cx="1095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0">
                <a:solidFill>
                  <a:srgbClr val="D45C45"/>
                </a:solidFill>
                <a:latin typeface="Arial"/>
                <a:ea typeface="Arial"/>
                <a:cs typeface="Arial"/>
              </a:defRPr>
            </a:defPPr>
            <a:lvl1pPr>
              <a:buNone/>
              <a:defRPr sz="1950" b="0">
                <a:solidFill>
                  <a:srgbClr val="D45C45"/>
                </a:solidFill>
                <a:latin typeface="Arial"/>
                <a:ea typeface="Arial"/>
                <a:cs typeface="Arial"/>
              </a:defRPr>
            </a:lvl1pPr>
            <a:lvl2pPr>
              <a:buNone/>
              <a:defRPr sz="1950" b="0">
                <a:solidFill>
                  <a:srgbClr val="D45C45"/>
                </a:solidFill>
                <a:latin typeface="Arial"/>
                <a:ea typeface="Arial"/>
                <a:cs typeface="Arial"/>
              </a:defRPr>
            </a:lvl2pPr>
            <a:lvl3pPr>
              <a:buNone/>
              <a:defRPr sz="1950" b="0">
                <a:solidFill>
                  <a:srgbClr val="D45C45"/>
                </a:solidFill>
                <a:latin typeface="Arial"/>
                <a:ea typeface="Arial"/>
                <a:cs typeface="Arial"/>
              </a:defRPr>
            </a:lvl3pPr>
            <a:lvl4pPr>
              <a:buNone/>
              <a:defRPr sz="1950" b="0">
                <a:solidFill>
                  <a:srgbClr val="D45C45"/>
                </a:solidFill>
                <a:latin typeface="Arial"/>
                <a:ea typeface="Arial"/>
                <a:cs typeface="Arial"/>
              </a:defRPr>
            </a:lvl4pPr>
            <a:lvl5pPr>
              <a:buNone/>
              <a:defRPr sz="1950" b="0">
                <a:solidFill>
                  <a:srgbClr val="D45C45"/>
                </a:solidFill>
                <a:latin typeface="Arial"/>
                <a:ea typeface="Arial"/>
                <a:cs typeface="Arial"/>
              </a:defRPr>
            </a:lvl5pPr>
            <a:lvl6pPr>
              <a:buNone/>
              <a:defRPr sz="1950" b="0">
                <a:solidFill>
                  <a:srgbClr val="D45C45"/>
                </a:solidFill>
                <a:latin typeface="Arial"/>
                <a:ea typeface="Arial"/>
                <a:cs typeface="Arial"/>
              </a:defRPr>
            </a:lvl6pPr>
            <a:lvl7pPr>
              <a:buNone/>
              <a:defRPr sz="1950" b="0">
                <a:solidFill>
                  <a:srgbClr val="D45C45"/>
                </a:solidFill>
                <a:latin typeface="Arial"/>
                <a:ea typeface="Arial"/>
                <a:cs typeface="Arial"/>
              </a:defRPr>
            </a:lvl7pPr>
            <a:lvl8pPr>
              <a:buNone/>
              <a:defRPr sz="1950" b="0">
                <a:solidFill>
                  <a:srgbClr val="D45C45"/>
                </a:solidFill>
                <a:latin typeface="Arial"/>
                <a:ea typeface="Arial"/>
                <a:cs typeface="Arial"/>
              </a:defRPr>
            </a:lvl8pPr>
            <a:lvl9pPr>
              <a:buNone/>
              <a:defRPr sz="1950" b="0">
                <a:solidFill>
                  <a:srgbClr val="D45C45"/>
                </a:solidFill>
                <a:latin typeface="Arial"/>
                <a:ea typeface="Arial"/>
                <a:cs typeface="Arial"/>
              </a:defRPr>
            </a:lvl9pPr>
          </a:lstStyle>
          <a:p xmlns:a="http://schemas.openxmlformats.org/drawingml/2006/main">
            <a:pPr>
              <a:buNone/>
              <a:defRPr sz="1875" b="0">
                <a:solidFill>
                  <a:srgbClr val="D45C45"/>
                </a:solidFill>
                <a:latin typeface="Arial"/>
                <a:ea typeface="Arial"/>
                <a:cs typeface="Arial"/>
              </a:defRPr>
            </a:pPr>
            <a:r>
              <a:rPr sz="1875" b="0">
                <a:solidFill>
                  <a:srgbClr val="D45C45"/>
                </a:solidFill>
                <a:latin typeface="Arial"/>
                <a:ea typeface="Arial"/>
                <a:cs typeface="Arial"/>
              </a:rPr>
              <a:t>Compare the supported experience with these services</a:t>
            </a:r>
          </a:p>
          <a:p xmlns:a="http://schemas.openxmlformats.org/drawingml/2006/main">
            <a:pPr>
              <a:buNone/>
              <a:defRPr sz="1875" b="0">
                <a:solidFill>
                  <a:srgbClr val="D45C45"/>
                </a:solidFill>
                <a:latin typeface="Arial"/>
                <a:ea typeface="Arial"/>
                <a:cs typeface="Arial"/>
              </a:defRPr>
            </a:pPr>
            <a:r>
              <a:rPr sz="1875" b="0">
                <a:solidFill>
                  <a:srgbClr val="D45C45"/>
                </a:solidFill>
                <a:latin typeface="Arial"/>
                <a:ea typeface="Arial"/>
                <a:cs typeface="Arial"/>
              </a:rPr>
              <a:t>and each family’s own photo and messaging routine.</a:t>
            </a:r>
          </a:p>
        </p:txBody>
      </p:sp>
      <p:sp>
        <p:nvSpPr>
          <p:cNvPr id="9" name="">
            <a:extLst xmlns:a="http://schemas.openxmlformats.org/drawingml/2006/main">
              <a:ext uri="{FF2B5EF4-FFF2-40B4-BE49-F238E27FC236}">
                <a16:creationId xmlns:a16="http://schemas.microsoft.com/office/drawing/2014/main" id="{C15A6B14-94B2-40EC-8756-4414DB52005B}"/>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935159231"/>
      </p:ext>
    </p:extLst>
  </p:cSld>
</p:sld>
</file>

<file path=ppt/slides/slide7.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8DA7A61-C19C-4432-AA6F-C0CC05E082F4}"/>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18AA903A-C2DC-47F1-A7D5-6FA712ACACC7}"/>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07</a:t>
            </a:r>
          </a:p>
        </p:txBody>
      </p:sp>
      <p:sp>
        <p:nvSpPr>
          <p:cNvPr id="3" name="">
            <a:extLst xmlns:a="http://schemas.openxmlformats.org/drawingml/2006/main">
              <a:ext uri="{FF2B5EF4-FFF2-40B4-BE49-F238E27FC236}">
                <a16:creationId xmlns:a16="http://schemas.microsoft.com/office/drawing/2014/main" id="{48A57B44-A54C-4DF6-9D27-906AADBBEB29}"/>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Co-design, then evaluate</a:t>
            </a:r>
          </a:p>
        </p:txBody>
      </p:sp>
      <p:sp>
        <p:nvSpPr>
          <p:cNvPr id="4" name="">
            <a:extLst xmlns:a="http://schemas.openxmlformats.org/drawingml/2006/main">
              <a:ext uri="{FF2B5EF4-FFF2-40B4-BE49-F238E27FC236}">
                <a16:creationId xmlns:a16="http://schemas.microsoft.com/office/drawing/2014/main" id="{2A90BCF4-661B-43CF-911C-4520F4D31148}"/>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1DBE1F8-6A13-4BA8-8A25-335AFF2951E7}"/>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D7D59692-54EA-4A1F-B040-9B282F6436D0}"/>
              </a:ext>
            </a:extLst>
          </p:cNvPr>
          <p:cNvSpPr>
            <a:spLocks xmlns:a="http://schemas.openxmlformats.org/drawingml/2006/main" noGrp="1"/>
          </p:cNvSpPr>
          <p:nvPr/>
        </p:nvSpPr>
        <p:spPr>
          <a:xfrm xmlns:a="http://schemas.openxmlformats.org/drawingml/2006/main">
            <a:off x="609600" y="2333625"/>
            <a:ext cx="323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425" b="0">
                <a:solidFill>
                  <a:srgbClr val="D45C45"/>
                </a:solidFill>
                <a:latin typeface="Georgia"/>
                <a:ea typeface="Georgia"/>
                <a:cs typeface="Georgia"/>
              </a:defRPr>
            </a:defPPr>
            <a:lvl1pPr>
              <a:buNone/>
              <a:defRPr sz="4425" b="0">
                <a:solidFill>
                  <a:srgbClr val="D45C45"/>
                </a:solidFill>
                <a:latin typeface="Georgia"/>
                <a:ea typeface="Georgia"/>
                <a:cs typeface="Georgia"/>
              </a:defRPr>
            </a:lvl1pPr>
            <a:lvl2pPr>
              <a:buNone/>
              <a:defRPr sz="4425" b="0">
                <a:solidFill>
                  <a:srgbClr val="D45C45"/>
                </a:solidFill>
                <a:latin typeface="Georgia"/>
                <a:ea typeface="Georgia"/>
                <a:cs typeface="Georgia"/>
              </a:defRPr>
            </a:lvl2pPr>
            <a:lvl3pPr>
              <a:buNone/>
              <a:defRPr sz="4425" b="0">
                <a:solidFill>
                  <a:srgbClr val="D45C45"/>
                </a:solidFill>
                <a:latin typeface="Georgia"/>
                <a:ea typeface="Georgia"/>
                <a:cs typeface="Georgia"/>
              </a:defRPr>
            </a:lvl3pPr>
            <a:lvl4pPr>
              <a:buNone/>
              <a:defRPr sz="4425" b="0">
                <a:solidFill>
                  <a:srgbClr val="D45C45"/>
                </a:solidFill>
                <a:latin typeface="Georgia"/>
                <a:ea typeface="Georgia"/>
                <a:cs typeface="Georgia"/>
              </a:defRPr>
            </a:lvl4pPr>
            <a:lvl5pPr>
              <a:buNone/>
              <a:defRPr sz="4425" b="0">
                <a:solidFill>
                  <a:srgbClr val="D45C45"/>
                </a:solidFill>
                <a:latin typeface="Georgia"/>
                <a:ea typeface="Georgia"/>
                <a:cs typeface="Georgia"/>
              </a:defRPr>
            </a:lvl5pPr>
            <a:lvl6pPr>
              <a:buNone/>
              <a:defRPr sz="4425" b="0">
                <a:solidFill>
                  <a:srgbClr val="D45C45"/>
                </a:solidFill>
                <a:latin typeface="Georgia"/>
                <a:ea typeface="Georgia"/>
                <a:cs typeface="Georgia"/>
              </a:defRPr>
            </a:lvl6pPr>
            <a:lvl7pPr>
              <a:buNone/>
              <a:defRPr sz="4425" b="0">
                <a:solidFill>
                  <a:srgbClr val="D45C45"/>
                </a:solidFill>
                <a:latin typeface="Georgia"/>
                <a:ea typeface="Georgia"/>
                <a:cs typeface="Georgia"/>
              </a:defRPr>
            </a:lvl7pPr>
            <a:lvl8pPr>
              <a:buNone/>
              <a:defRPr sz="4425" b="0">
                <a:solidFill>
                  <a:srgbClr val="D45C45"/>
                </a:solidFill>
                <a:latin typeface="Georgia"/>
                <a:ea typeface="Georgia"/>
                <a:cs typeface="Georgia"/>
              </a:defRPr>
            </a:lvl8pPr>
            <a:lvl9pPr>
              <a:buNone/>
              <a:defRPr sz="4425" b="0">
                <a:solidFill>
                  <a:srgbClr val="D45C45"/>
                </a:solidFill>
                <a:latin typeface="Georgia"/>
                <a:ea typeface="Georgia"/>
                <a:cs typeface="Georgia"/>
              </a:defRPr>
            </a:lvl9pPr>
          </a:lstStyle>
          <a:p xmlns:a="http://schemas.openxmlformats.org/drawingml/2006/main">
            <a:pPr>
              <a:buNone/>
              <a:defRPr sz="4425" b="0">
                <a:solidFill>
                  <a:srgbClr val="D45C45"/>
                </a:solidFill>
                <a:latin typeface="Georgia"/>
                <a:ea typeface="Georgia"/>
                <a:cs typeface="Georgia"/>
              </a:defRPr>
            </a:pPr>
            <a:r>
              <a:rPr sz="4425" b="0">
                <a:solidFill>
                  <a:srgbClr val="D45C45"/>
                </a:solidFill>
                <a:latin typeface="Georgia"/>
                <a:ea typeface="Georgia"/>
                <a:cs typeface="Georgia"/>
              </a:rPr>
              <a:t>01</a:t>
            </a:r>
          </a:p>
        </p:txBody>
      </p:sp>
      <p:sp>
        <p:nvSpPr>
          <p:cNvPr id="7" name="">
            <a:extLst xmlns:a="http://schemas.openxmlformats.org/drawingml/2006/main">
              <a:ext uri="{FF2B5EF4-FFF2-40B4-BE49-F238E27FC236}">
                <a16:creationId xmlns:a16="http://schemas.microsoft.com/office/drawing/2014/main" id="{9958A200-4086-40DC-A30F-A3E75A9B76DE}"/>
              </a:ext>
            </a:extLst>
          </p:cNvPr>
          <p:cNvSpPr>
            <a:spLocks xmlns:a="http://schemas.openxmlformats.org/drawingml/2006/main" noGrp="1"/>
          </p:cNvSpPr>
          <p:nvPr/>
        </p:nvSpPr>
        <p:spPr>
          <a:xfrm xmlns:a="http://schemas.openxmlformats.org/drawingml/2006/main">
            <a:off x="609600" y="3219450"/>
            <a:ext cx="3257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13C3C"/>
                </a:solidFill>
                <a:latin typeface="Arial"/>
                <a:ea typeface="Arial"/>
                <a:cs typeface="Arial"/>
              </a:defRPr>
            </a:defPPr>
            <a:lvl1pPr>
              <a:buNone/>
              <a:defRPr sz="2400" b="1">
                <a:solidFill>
                  <a:srgbClr val="113C3C"/>
                </a:solidFill>
                <a:latin typeface="Arial"/>
                <a:ea typeface="Arial"/>
                <a:cs typeface="Arial"/>
              </a:defRPr>
            </a:lvl1pPr>
            <a:lvl2pPr>
              <a:buNone/>
              <a:defRPr sz="2400" b="1">
                <a:solidFill>
                  <a:srgbClr val="113C3C"/>
                </a:solidFill>
                <a:latin typeface="Arial"/>
                <a:ea typeface="Arial"/>
                <a:cs typeface="Arial"/>
              </a:defRPr>
            </a:lvl2pPr>
            <a:lvl3pPr>
              <a:buNone/>
              <a:defRPr sz="2400" b="1">
                <a:solidFill>
                  <a:srgbClr val="113C3C"/>
                </a:solidFill>
                <a:latin typeface="Arial"/>
                <a:ea typeface="Arial"/>
                <a:cs typeface="Arial"/>
              </a:defRPr>
            </a:lvl3pPr>
            <a:lvl4pPr>
              <a:buNone/>
              <a:defRPr sz="2400" b="1">
                <a:solidFill>
                  <a:srgbClr val="113C3C"/>
                </a:solidFill>
                <a:latin typeface="Arial"/>
                <a:ea typeface="Arial"/>
                <a:cs typeface="Arial"/>
              </a:defRPr>
            </a:lvl4pPr>
            <a:lvl5pPr>
              <a:buNone/>
              <a:defRPr sz="2400" b="1">
                <a:solidFill>
                  <a:srgbClr val="113C3C"/>
                </a:solidFill>
                <a:latin typeface="Arial"/>
                <a:ea typeface="Arial"/>
                <a:cs typeface="Arial"/>
              </a:defRPr>
            </a:lvl5pPr>
            <a:lvl6pPr>
              <a:buNone/>
              <a:defRPr sz="2400" b="1">
                <a:solidFill>
                  <a:srgbClr val="113C3C"/>
                </a:solidFill>
                <a:latin typeface="Arial"/>
                <a:ea typeface="Arial"/>
                <a:cs typeface="Arial"/>
              </a:defRPr>
            </a:lvl6pPr>
            <a:lvl7pPr>
              <a:buNone/>
              <a:defRPr sz="2400" b="1">
                <a:solidFill>
                  <a:srgbClr val="113C3C"/>
                </a:solidFill>
                <a:latin typeface="Arial"/>
                <a:ea typeface="Arial"/>
                <a:cs typeface="Arial"/>
              </a:defRPr>
            </a:lvl7pPr>
            <a:lvl8pPr>
              <a:buNone/>
              <a:defRPr sz="2400" b="1">
                <a:solidFill>
                  <a:srgbClr val="113C3C"/>
                </a:solidFill>
                <a:latin typeface="Arial"/>
                <a:ea typeface="Arial"/>
                <a:cs typeface="Arial"/>
              </a:defRPr>
            </a:lvl8pPr>
            <a:lvl9pPr>
              <a:buNone/>
              <a:defRPr sz="2400" b="1">
                <a:solidFill>
                  <a:srgbClr val="113C3C"/>
                </a:solidFill>
                <a:latin typeface="Arial"/>
                <a:ea typeface="Arial"/>
                <a:cs typeface="Arial"/>
              </a:defRPr>
            </a:lvl9pPr>
          </a:lstStyle>
          <a:p xmlns:a="http://schemas.openxmlformats.org/drawingml/2006/main">
            <a:pPr>
              <a:buNone/>
              <a:defRPr sz="2400" b="1">
                <a:solidFill>
                  <a:srgbClr val="113C3C"/>
                </a:solidFill>
                <a:latin typeface="Arial"/>
                <a:ea typeface="Arial"/>
                <a:cs typeface="Arial"/>
              </a:defRPr>
            </a:pPr>
            <a:r>
              <a:rPr sz="2400" b="1">
                <a:solidFill>
                  <a:srgbClr val="113C3C"/>
                </a:solidFill>
                <a:latin typeface="Arial"/>
                <a:ea typeface="Arial"/>
                <a:cs typeface="Arial"/>
              </a:rPr>
              <a:t>Listen</a:t>
            </a:r>
          </a:p>
        </p:txBody>
      </p:sp>
      <p:sp>
        <p:nvSpPr>
          <p:cNvPr id="8" name="">
            <a:extLst xmlns:a="http://schemas.openxmlformats.org/drawingml/2006/main">
              <a:ext uri="{FF2B5EF4-FFF2-40B4-BE49-F238E27FC236}">
                <a16:creationId xmlns:a16="http://schemas.microsoft.com/office/drawing/2014/main" id="{1743F589-D364-46B4-9FBD-78D236FAA373}"/>
              </a:ext>
            </a:extLst>
          </p:cNvPr>
          <p:cNvSpPr>
            <a:spLocks xmlns:a="http://schemas.openxmlformats.org/drawingml/2006/main" noGrp="1"/>
          </p:cNvSpPr>
          <p:nvPr/>
        </p:nvSpPr>
        <p:spPr>
          <a:xfrm xmlns:a="http://schemas.openxmlformats.org/drawingml/2006/main">
            <a:off x="609600" y="3943350"/>
            <a:ext cx="32575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5C6E66"/>
                </a:solidFill>
                <a:latin typeface="Arial"/>
                <a:ea typeface="Arial"/>
                <a:cs typeface="Arial"/>
              </a:defRPr>
            </a:defPPr>
            <a:lvl1pPr>
              <a:buNone/>
              <a:defRPr sz="2100" b="0">
                <a:solidFill>
                  <a:srgbClr val="5C6E66"/>
                </a:solidFill>
                <a:latin typeface="Arial"/>
                <a:ea typeface="Arial"/>
                <a:cs typeface="Arial"/>
              </a:defRPr>
            </a:lvl1pPr>
            <a:lvl2pPr>
              <a:buNone/>
              <a:defRPr sz="2100" b="0">
                <a:solidFill>
                  <a:srgbClr val="5C6E66"/>
                </a:solidFill>
                <a:latin typeface="Arial"/>
                <a:ea typeface="Arial"/>
                <a:cs typeface="Arial"/>
              </a:defRPr>
            </a:lvl2pPr>
            <a:lvl3pPr>
              <a:buNone/>
              <a:defRPr sz="2100" b="0">
                <a:solidFill>
                  <a:srgbClr val="5C6E66"/>
                </a:solidFill>
                <a:latin typeface="Arial"/>
                <a:ea typeface="Arial"/>
                <a:cs typeface="Arial"/>
              </a:defRPr>
            </a:lvl3pPr>
            <a:lvl4pPr>
              <a:buNone/>
              <a:defRPr sz="2100" b="0">
                <a:solidFill>
                  <a:srgbClr val="5C6E66"/>
                </a:solidFill>
                <a:latin typeface="Arial"/>
                <a:ea typeface="Arial"/>
                <a:cs typeface="Arial"/>
              </a:defRPr>
            </a:lvl4pPr>
            <a:lvl5pPr>
              <a:buNone/>
              <a:defRPr sz="2100" b="0">
                <a:solidFill>
                  <a:srgbClr val="5C6E66"/>
                </a:solidFill>
                <a:latin typeface="Arial"/>
                <a:ea typeface="Arial"/>
                <a:cs typeface="Arial"/>
              </a:defRPr>
            </a:lvl5pPr>
            <a:lvl6pPr>
              <a:buNone/>
              <a:defRPr sz="2100" b="0">
                <a:solidFill>
                  <a:srgbClr val="5C6E66"/>
                </a:solidFill>
                <a:latin typeface="Arial"/>
                <a:ea typeface="Arial"/>
                <a:cs typeface="Arial"/>
              </a:defRPr>
            </a:lvl6pPr>
            <a:lvl7pPr>
              <a:buNone/>
              <a:defRPr sz="2100" b="0">
                <a:solidFill>
                  <a:srgbClr val="5C6E66"/>
                </a:solidFill>
                <a:latin typeface="Arial"/>
                <a:ea typeface="Arial"/>
                <a:cs typeface="Arial"/>
              </a:defRPr>
            </a:lvl7pPr>
            <a:lvl8pPr>
              <a:buNone/>
              <a:defRPr sz="2100" b="0">
                <a:solidFill>
                  <a:srgbClr val="5C6E66"/>
                </a:solidFill>
                <a:latin typeface="Arial"/>
                <a:ea typeface="Arial"/>
                <a:cs typeface="Arial"/>
              </a:defRPr>
            </a:lvl8pPr>
            <a:lvl9pPr>
              <a:buNone/>
              <a:defRPr sz="2100" b="0">
                <a:solidFill>
                  <a:srgbClr val="5C6E66"/>
                </a:solidFill>
                <a:latin typeface="Arial"/>
                <a:ea typeface="Arial"/>
                <a:cs typeface="Arial"/>
              </a:defRPr>
            </a:lvl9pPr>
          </a:lstStyle>
          <a:p xmlns:a="http://schemas.openxmlformats.org/drawingml/2006/main">
            <a:pPr>
              <a:buNone/>
              <a:defRPr sz="2100" b="0">
                <a:solidFill>
                  <a:srgbClr val="5C6E66"/>
                </a:solidFill>
                <a:latin typeface="Arial"/>
                <a:ea typeface="Arial"/>
                <a:cs typeface="Arial"/>
              </a:defRPr>
            </a:pPr>
            <a:r>
              <a:rPr sz="2100" b="0">
                <a:solidFill>
                  <a:srgbClr val="5C6E66"/>
                </a:solidFill>
                <a:latin typeface="Arial"/>
                <a:ea typeface="Arial"/>
                <a:cs typeface="Arial"/>
              </a:rPr>
              <a:t>Propose 10 organiser or supporter interviews, concept comparisons and hypothetical offer cards.</a:t>
            </a:r>
          </a:p>
        </p:txBody>
      </p:sp>
      <p:sp>
        <p:nvSpPr>
          <p:cNvPr id="9" name="">
            <a:extLst xmlns:a="http://schemas.openxmlformats.org/drawingml/2006/main">
              <a:ext uri="{FF2B5EF4-FFF2-40B4-BE49-F238E27FC236}">
                <a16:creationId xmlns:a16="http://schemas.microsoft.com/office/drawing/2014/main" id="{E3F52FFF-3E21-458E-9AD5-638CAB5B619F}"/>
              </a:ext>
            </a:extLst>
          </p:cNvPr>
          <p:cNvSpPr>
            <a:spLocks xmlns:a="http://schemas.openxmlformats.org/drawingml/2006/main" noGrp="1"/>
          </p:cNvSpPr>
          <p:nvPr/>
        </p:nvSpPr>
        <p:spPr>
          <a:xfrm xmlns:a="http://schemas.openxmlformats.org/drawingml/2006/main">
            <a:off x="4324350" y="2333625"/>
            <a:ext cx="323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425" b="0">
                <a:solidFill>
                  <a:srgbClr val="D45C45"/>
                </a:solidFill>
                <a:latin typeface="Georgia"/>
                <a:ea typeface="Georgia"/>
                <a:cs typeface="Georgia"/>
              </a:defRPr>
            </a:defPPr>
            <a:lvl1pPr>
              <a:buNone/>
              <a:defRPr sz="4425" b="0">
                <a:solidFill>
                  <a:srgbClr val="D45C45"/>
                </a:solidFill>
                <a:latin typeface="Georgia"/>
                <a:ea typeface="Georgia"/>
                <a:cs typeface="Georgia"/>
              </a:defRPr>
            </a:lvl1pPr>
            <a:lvl2pPr>
              <a:buNone/>
              <a:defRPr sz="4425" b="0">
                <a:solidFill>
                  <a:srgbClr val="D45C45"/>
                </a:solidFill>
                <a:latin typeface="Georgia"/>
                <a:ea typeface="Georgia"/>
                <a:cs typeface="Georgia"/>
              </a:defRPr>
            </a:lvl2pPr>
            <a:lvl3pPr>
              <a:buNone/>
              <a:defRPr sz="4425" b="0">
                <a:solidFill>
                  <a:srgbClr val="D45C45"/>
                </a:solidFill>
                <a:latin typeface="Georgia"/>
                <a:ea typeface="Georgia"/>
                <a:cs typeface="Georgia"/>
              </a:defRPr>
            </a:lvl3pPr>
            <a:lvl4pPr>
              <a:buNone/>
              <a:defRPr sz="4425" b="0">
                <a:solidFill>
                  <a:srgbClr val="D45C45"/>
                </a:solidFill>
                <a:latin typeface="Georgia"/>
                <a:ea typeface="Georgia"/>
                <a:cs typeface="Georgia"/>
              </a:defRPr>
            </a:lvl4pPr>
            <a:lvl5pPr>
              <a:buNone/>
              <a:defRPr sz="4425" b="0">
                <a:solidFill>
                  <a:srgbClr val="D45C45"/>
                </a:solidFill>
                <a:latin typeface="Georgia"/>
                <a:ea typeface="Georgia"/>
                <a:cs typeface="Georgia"/>
              </a:defRPr>
            </a:lvl5pPr>
            <a:lvl6pPr>
              <a:buNone/>
              <a:defRPr sz="4425" b="0">
                <a:solidFill>
                  <a:srgbClr val="D45C45"/>
                </a:solidFill>
                <a:latin typeface="Georgia"/>
                <a:ea typeface="Georgia"/>
                <a:cs typeface="Georgia"/>
              </a:defRPr>
            </a:lvl6pPr>
            <a:lvl7pPr>
              <a:buNone/>
              <a:defRPr sz="4425" b="0">
                <a:solidFill>
                  <a:srgbClr val="D45C45"/>
                </a:solidFill>
                <a:latin typeface="Georgia"/>
                <a:ea typeface="Georgia"/>
                <a:cs typeface="Georgia"/>
              </a:defRPr>
            </a:lvl7pPr>
            <a:lvl8pPr>
              <a:buNone/>
              <a:defRPr sz="4425" b="0">
                <a:solidFill>
                  <a:srgbClr val="D45C45"/>
                </a:solidFill>
                <a:latin typeface="Georgia"/>
                <a:ea typeface="Georgia"/>
                <a:cs typeface="Georgia"/>
              </a:defRPr>
            </a:lvl8pPr>
            <a:lvl9pPr>
              <a:buNone/>
              <a:defRPr sz="4425" b="0">
                <a:solidFill>
                  <a:srgbClr val="D45C45"/>
                </a:solidFill>
                <a:latin typeface="Georgia"/>
                <a:ea typeface="Georgia"/>
                <a:cs typeface="Georgia"/>
              </a:defRPr>
            </a:lvl9pPr>
          </a:lstStyle>
          <a:p xmlns:a="http://schemas.openxmlformats.org/drawingml/2006/main">
            <a:pPr>
              <a:buNone/>
              <a:defRPr sz="4425" b="0">
                <a:solidFill>
                  <a:srgbClr val="D45C45"/>
                </a:solidFill>
                <a:latin typeface="Georgia"/>
                <a:ea typeface="Georgia"/>
                <a:cs typeface="Georgia"/>
              </a:defRPr>
            </a:pPr>
            <a:r>
              <a:rPr sz="4425" b="0">
                <a:solidFill>
                  <a:srgbClr val="D45C45"/>
                </a:solidFill>
                <a:latin typeface="Georgia"/>
                <a:ea typeface="Georgia"/>
                <a:cs typeface="Georgia"/>
              </a:rPr>
              <a:t>02</a:t>
            </a:r>
          </a:p>
        </p:txBody>
      </p:sp>
      <p:sp>
        <p:nvSpPr>
          <p:cNvPr id="10" name="">
            <a:extLst xmlns:a="http://schemas.openxmlformats.org/drawingml/2006/main">
              <a:ext uri="{FF2B5EF4-FFF2-40B4-BE49-F238E27FC236}">
                <a16:creationId xmlns:a16="http://schemas.microsoft.com/office/drawing/2014/main" id="{28FB4C46-50AA-4EFD-BF10-664F921E0F1B}"/>
              </a:ext>
            </a:extLst>
          </p:cNvPr>
          <p:cNvSpPr>
            <a:spLocks xmlns:a="http://schemas.openxmlformats.org/drawingml/2006/main" noGrp="1"/>
          </p:cNvSpPr>
          <p:nvPr/>
        </p:nvSpPr>
        <p:spPr>
          <a:xfrm xmlns:a="http://schemas.openxmlformats.org/drawingml/2006/main">
            <a:off x="4324350" y="3219450"/>
            <a:ext cx="3257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13C3C"/>
                </a:solidFill>
                <a:latin typeface="Arial"/>
                <a:ea typeface="Arial"/>
                <a:cs typeface="Arial"/>
              </a:defRPr>
            </a:defPPr>
            <a:lvl1pPr>
              <a:buNone/>
              <a:defRPr sz="2400" b="1">
                <a:solidFill>
                  <a:srgbClr val="113C3C"/>
                </a:solidFill>
                <a:latin typeface="Arial"/>
                <a:ea typeface="Arial"/>
                <a:cs typeface="Arial"/>
              </a:defRPr>
            </a:lvl1pPr>
            <a:lvl2pPr>
              <a:buNone/>
              <a:defRPr sz="2400" b="1">
                <a:solidFill>
                  <a:srgbClr val="113C3C"/>
                </a:solidFill>
                <a:latin typeface="Arial"/>
                <a:ea typeface="Arial"/>
                <a:cs typeface="Arial"/>
              </a:defRPr>
            </a:lvl2pPr>
            <a:lvl3pPr>
              <a:buNone/>
              <a:defRPr sz="2400" b="1">
                <a:solidFill>
                  <a:srgbClr val="113C3C"/>
                </a:solidFill>
                <a:latin typeface="Arial"/>
                <a:ea typeface="Arial"/>
                <a:cs typeface="Arial"/>
              </a:defRPr>
            </a:lvl3pPr>
            <a:lvl4pPr>
              <a:buNone/>
              <a:defRPr sz="2400" b="1">
                <a:solidFill>
                  <a:srgbClr val="113C3C"/>
                </a:solidFill>
                <a:latin typeface="Arial"/>
                <a:ea typeface="Arial"/>
                <a:cs typeface="Arial"/>
              </a:defRPr>
            </a:lvl4pPr>
            <a:lvl5pPr>
              <a:buNone/>
              <a:defRPr sz="2400" b="1">
                <a:solidFill>
                  <a:srgbClr val="113C3C"/>
                </a:solidFill>
                <a:latin typeface="Arial"/>
                <a:ea typeface="Arial"/>
                <a:cs typeface="Arial"/>
              </a:defRPr>
            </a:lvl5pPr>
            <a:lvl6pPr>
              <a:buNone/>
              <a:defRPr sz="2400" b="1">
                <a:solidFill>
                  <a:srgbClr val="113C3C"/>
                </a:solidFill>
                <a:latin typeface="Arial"/>
                <a:ea typeface="Arial"/>
                <a:cs typeface="Arial"/>
              </a:defRPr>
            </a:lvl6pPr>
            <a:lvl7pPr>
              <a:buNone/>
              <a:defRPr sz="2400" b="1">
                <a:solidFill>
                  <a:srgbClr val="113C3C"/>
                </a:solidFill>
                <a:latin typeface="Arial"/>
                <a:ea typeface="Arial"/>
                <a:cs typeface="Arial"/>
              </a:defRPr>
            </a:lvl7pPr>
            <a:lvl8pPr>
              <a:buNone/>
              <a:defRPr sz="2400" b="1">
                <a:solidFill>
                  <a:srgbClr val="113C3C"/>
                </a:solidFill>
                <a:latin typeface="Arial"/>
                <a:ea typeface="Arial"/>
                <a:cs typeface="Arial"/>
              </a:defRPr>
            </a:lvl8pPr>
            <a:lvl9pPr>
              <a:buNone/>
              <a:defRPr sz="2400" b="1">
                <a:solidFill>
                  <a:srgbClr val="113C3C"/>
                </a:solidFill>
                <a:latin typeface="Arial"/>
                <a:ea typeface="Arial"/>
                <a:cs typeface="Arial"/>
              </a:defRPr>
            </a:lvl9pPr>
          </a:lstStyle>
          <a:p xmlns:a="http://schemas.openxmlformats.org/drawingml/2006/main">
            <a:pPr>
              <a:buNone/>
              <a:defRPr sz="2400" b="1">
                <a:solidFill>
                  <a:srgbClr val="113C3C"/>
                </a:solidFill>
                <a:latin typeface="Arial"/>
                <a:ea typeface="Arial"/>
                <a:cs typeface="Arial"/>
              </a:defRPr>
            </a:pPr>
            <a:r>
              <a:rPr sz="2400" b="1">
                <a:solidFill>
                  <a:srgbClr val="113C3C"/>
                </a:solidFill>
                <a:latin typeface="Arial"/>
                <a:ea typeface="Arial"/>
                <a:cs typeface="Arial"/>
              </a:rPr>
              <a:t>Design together</a:t>
            </a:r>
          </a:p>
        </p:txBody>
      </p:sp>
      <p:sp>
        <p:nvSpPr>
          <p:cNvPr id="11" name="">
            <a:extLst xmlns:a="http://schemas.openxmlformats.org/drawingml/2006/main">
              <a:ext uri="{FF2B5EF4-FFF2-40B4-BE49-F238E27FC236}">
                <a16:creationId xmlns:a16="http://schemas.microsoft.com/office/drawing/2014/main" id="{5D77AF6C-EC56-4840-ABDD-6B92E55E6F79}"/>
              </a:ext>
            </a:extLst>
          </p:cNvPr>
          <p:cNvSpPr>
            <a:spLocks xmlns:a="http://schemas.openxmlformats.org/drawingml/2006/main" noGrp="1"/>
          </p:cNvSpPr>
          <p:nvPr/>
        </p:nvSpPr>
        <p:spPr>
          <a:xfrm xmlns:a="http://schemas.openxmlformats.org/drawingml/2006/main">
            <a:off x="4324350" y="3943350"/>
            <a:ext cx="32575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5C6E66"/>
                </a:solidFill>
                <a:latin typeface="Arial"/>
                <a:ea typeface="Arial"/>
                <a:cs typeface="Arial"/>
              </a:defRPr>
            </a:defPPr>
            <a:lvl1pPr>
              <a:buNone/>
              <a:defRPr sz="2100" b="0">
                <a:solidFill>
                  <a:srgbClr val="5C6E66"/>
                </a:solidFill>
                <a:latin typeface="Arial"/>
                <a:ea typeface="Arial"/>
                <a:cs typeface="Arial"/>
              </a:defRPr>
            </a:lvl1pPr>
            <a:lvl2pPr>
              <a:buNone/>
              <a:defRPr sz="2100" b="0">
                <a:solidFill>
                  <a:srgbClr val="5C6E66"/>
                </a:solidFill>
                <a:latin typeface="Arial"/>
                <a:ea typeface="Arial"/>
                <a:cs typeface="Arial"/>
              </a:defRPr>
            </a:lvl2pPr>
            <a:lvl3pPr>
              <a:buNone/>
              <a:defRPr sz="2100" b="0">
                <a:solidFill>
                  <a:srgbClr val="5C6E66"/>
                </a:solidFill>
                <a:latin typeface="Arial"/>
                <a:ea typeface="Arial"/>
                <a:cs typeface="Arial"/>
              </a:defRPr>
            </a:lvl3pPr>
            <a:lvl4pPr>
              <a:buNone/>
              <a:defRPr sz="2100" b="0">
                <a:solidFill>
                  <a:srgbClr val="5C6E66"/>
                </a:solidFill>
                <a:latin typeface="Arial"/>
                <a:ea typeface="Arial"/>
                <a:cs typeface="Arial"/>
              </a:defRPr>
            </a:lvl4pPr>
            <a:lvl5pPr>
              <a:buNone/>
              <a:defRPr sz="2100" b="0">
                <a:solidFill>
                  <a:srgbClr val="5C6E66"/>
                </a:solidFill>
                <a:latin typeface="Arial"/>
                <a:ea typeface="Arial"/>
                <a:cs typeface="Arial"/>
              </a:defRPr>
            </a:lvl5pPr>
            <a:lvl6pPr>
              <a:buNone/>
              <a:defRPr sz="2100" b="0">
                <a:solidFill>
                  <a:srgbClr val="5C6E66"/>
                </a:solidFill>
                <a:latin typeface="Arial"/>
                <a:ea typeface="Arial"/>
                <a:cs typeface="Arial"/>
              </a:defRPr>
            </a:lvl6pPr>
            <a:lvl7pPr>
              <a:buNone/>
              <a:defRPr sz="2100" b="0">
                <a:solidFill>
                  <a:srgbClr val="5C6E66"/>
                </a:solidFill>
                <a:latin typeface="Arial"/>
                <a:ea typeface="Arial"/>
                <a:cs typeface="Arial"/>
              </a:defRPr>
            </a:lvl7pPr>
            <a:lvl8pPr>
              <a:buNone/>
              <a:defRPr sz="2100" b="0">
                <a:solidFill>
                  <a:srgbClr val="5C6E66"/>
                </a:solidFill>
                <a:latin typeface="Arial"/>
                <a:ea typeface="Arial"/>
                <a:cs typeface="Arial"/>
              </a:defRPr>
            </a:lvl8pPr>
            <a:lvl9pPr>
              <a:buNone/>
              <a:defRPr sz="2100" b="0">
                <a:solidFill>
                  <a:srgbClr val="5C6E66"/>
                </a:solidFill>
                <a:latin typeface="Arial"/>
                <a:ea typeface="Arial"/>
                <a:cs typeface="Arial"/>
              </a:defRPr>
            </a:lvl9pPr>
          </a:lstStyle>
          <a:p xmlns:a="http://schemas.openxmlformats.org/drawingml/2006/main">
            <a:pPr>
              <a:buNone/>
              <a:defRPr sz="2100" b="0">
                <a:solidFill>
                  <a:srgbClr val="5C6E66"/>
                </a:solidFill>
                <a:latin typeface="Arial"/>
                <a:ea typeface="Arial"/>
                <a:cs typeface="Arial"/>
              </a:defRPr>
            </a:pPr>
            <a:r>
              <a:rPr sz="2100" b="0">
                <a:solidFill>
                  <a:srgbClr val="5C6E66"/>
                </a:solidFill>
                <a:latin typeface="Arial"/>
                <a:ea typeface="Arial"/>
                <a:cs typeface="Arial"/>
              </a:rPr>
              <a:t>Bring family and practitioner input into a supported view. Propose usability work with 6 pairs.</a:t>
            </a:r>
          </a:p>
        </p:txBody>
      </p:sp>
      <p:sp>
        <p:nvSpPr>
          <p:cNvPr id="12" name="">
            <a:extLst xmlns:a="http://schemas.openxmlformats.org/drawingml/2006/main">
              <a:ext uri="{FF2B5EF4-FFF2-40B4-BE49-F238E27FC236}">
                <a16:creationId xmlns:a16="http://schemas.microsoft.com/office/drawing/2014/main" id="{CACDEFEB-07E6-424B-9A29-762384CF3B81}"/>
              </a:ext>
            </a:extLst>
          </p:cNvPr>
          <p:cNvSpPr>
            <a:spLocks xmlns:a="http://schemas.openxmlformats.org/drawingml/2006/main" noGrp="1"/>
          </p:cNvSpPr>
          <p:nvPr/>
        </p:nvSpPr>
        <p:spPr>
          <a:xfrm xmlns:a="http://schemas.openxmlformats.org/drawingml/2006/main">
            <a:off x="8039100" y="2333625"/>
            <a:ext cx="323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4425" b="0">
                <a:solidFill>
                  <a:srgbClr val="D45C45"/>
                </a:solidFill>
                <a:latin typeface="Georgia"/>
                <a:ea typeface="Georgia"/>
                <a:cs typeface="Georgia"/>
              </a:defRPr>
            </a:defPPr>
            <a:lvl1pPr>
              <a:buNone/>
              <a:defRPr sz="4425" b="0">
                <a:solidFill>
                  <a:srgbClr val="D45C45"/>
                </a:solidFill>
                <a:latin typeface="Georgia"/>
                <a:ea typeface="Georgia"/>
                <a:cs typeface="Georgia"/>
              </a:defRPr>
            </a:lvl1pPr>
            <a:lvl2pPr>
              <a:buNone/>
              <a:defRPr sz="4425" b="0">
                <a:solidFill>
                  <a:srgbClr val="D45C45"/>
                </a:solidFill>
                <a:latin typeface="Georgia"/>
                <a:ea typeface="Georgia"/>
                <a:cs typeface="Georgia"/>
              </a:defRPr>
            </a:lvl2pPr>
            <a:lvl3pPr>
              <a:buNone/>
              <a:defRPr sz="4425" b="0">
                <a:solidFill>
                  <a:srgbClr val="D45C45"/>
                </a:solidFill>
                <a:latin typeface="Georgia"/>
                <a:ea typeface="Georgia"/>
                <a:cs typeface="Georgia"/>
              </a:defRPr>
            </a:lvl3pPr>
            <a:lvl4pPr>
              <a:buNone/>
              <a:defRPr sz="4425" b="0">
                <a:solidFill>
                  <a:srgbClr val="D45C45"/>
                </a:solidFill>
                <a:latin typeface="Georgia"/>
                <a:ea typeface="Georgia"/>
                <a:cs typeface="Georgia"/>
              </a:defRPr>
            </a:lvl4pPr>
            <a:lvl5pPr>
              <a:buNone/>
              <a:defRPr sz="4425" b="0">
                <a:solidFill>
                  <a:srgbClr val="D45C45"/>
                </a:solidFill>
                <a:latin typeface="Georgia"/>
                <a:ea typeface="Georgia"/>
                <a:cs typeface="Georgia"/>
              </a:defRPr>
            </a:lvl5pPr>
            <a:lvl6pPr>
              <a:buNone/>
              <a:defRPr sz="4425" b="0">
                <a:solidFill>
                  <a:srgbClr val="D45C45"/>
                </a:solidFill>
                <a:latin typeface="Georgia"/>
                <a:ea typeface="Georgia"/>
                <a:cs typeface="Georgia"/>
              </a:defRPr>
            </a:lvl6pPr>
            <a:lvl7pPr>
              <a:buNone/>
              <a:defRPr sz="4425" b="0">
                <a:solidFill>
                  <a:srgbClr val="D45C45"/>
                </a:solidFill>
                <a:latin typeface="Georgia"/>
                <a:ea typeface="Georgia"/>
                <a:cs typeface="Georgia"/>
              </a:defRPr>
            </a:lvl7pPr>
            <a:lvl8pPr>
              <a:buNone/>
              <a:defRPr sz="4425" b="0">
                <a:solidFill>
                  <a:srgbClr val="D45C45"/>
                </a:solidFill>
                <a:latin typeface="Georgia"/>
                <a:ea typeface="Georgia"/>
                <a:cs typeface="Georgia"/>
              </a:defRPr>
            </a:lvl8pPr>
            <a:lvl9pPr>
              <a:buNone/>
              <a:defRPr sz="4425" b="0">
                <a:solidFill>
                  <a:srgbClr val="D45C45"/>
                </a:solidFill>
                <a:latin typeface="Georgia"/>
                <a:ea typeface="Georgia"/>
                <a:cs typeface="Georgia"/>
              </a:defRPr>
            </a:lvl9pPr>
          </a:lstStyle>
          <a:p xmlns:a="http://schemas.openxmlformats.org/drawingml/2006/main">
            <a:pPr>
              <a:buNone/>
              <a:defRPr sz="4425" b="0">
                <a:solidFill>
                  <a:srgbClr val="D45C45"/>
                </a:solidFill>
                <a:latin typeface="Georgia"/>
                <a:ea typeface="Georgia"/>
                <a:cs typeface="Georgia"/>
              </a:defRPr>
            </a:pPr>
            <a:r>
              <a:rPr sz="4425" b="0">
                <a:solidFill>
                  <a:srgbClr val="D45C45"/>
                </a:solidFill>
                <a:latin typeface="Georgia"/>
                <a:ea typeface="Georgia"/>
                <a:cs typeface="Georgia"/>
              </a:rPr>
              <a:t>03</a:t>
            </a:r>
          </a:p>
        </p:txBody>
      </p:sp>
      <p:sp>
        <p:nvSpPr>
          <p:cNvPr id="13" name="">
            <a:extLst xmlns:a="http://schemas.openxmlformats.org/drawingml/2006/main">
              <a:ext uri="{FF2B5EF4-FFF2-40B4-BE49-F238E27FC236}">
                <a16:creationId xmlns:a16="http://schemas.microsoft.com/office/drawing/2014/main" id="{6D0E6161-7184-4702-B481-B5DBA0DD69B9}"/>
              </a:ext>
            </a:extLst>
          </p:cNvPr>
          <p:cNvSpPr>
            <a:spLocks xmlns:a="http://schemas.openxmlformats.org/drawingml/2006/main" noGrp="1"/>
          </p:cNvSpPr>
          <p:nvPr/>
        </p:nvSpPr>
        <p:spPr>
          <a:xfrm xmlns:a="http://schemas.openxmlformats.org/drawingml/2006/main">
            <a:off x="8039100" y="3219450"/>
            <a:ext cx="3257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1">
                <a:solidFill>
                  <a:srgbClr val="113C3C"/>
                </a:solidFill>
                <a:latin typeface="Arial"/>
                <a:ea typeface="Arial"/>
                <a:cs typeface="Arial"/>
              </a:defRPr>
            </a:defPPr>
            <a:lvl1pPr>
              <a:buNone/>
              <a:defRPr sz="2400" b="1">
                <a:solidFill>
                  <a:srgbClr val="113C3C"/>
                </a:solidFill>
                <a:latin typeface="Arial"/>
                <a:ea typeface="Arial"/>
                <a:cs typeface="Arial"/>
              </a:defRPr>
            </a:lvl1pPr>
            <a:lvl2pPr>
              <a:buNone/>
              <a:defRPr sz="2400" b="1">
                <a:solidFill>
                  <a:srgbClr val="113C3C"/>
                </a:solidFill>
                <a:latin typeface="Arial"/>
                <a:ea typeface="Arial"/>
                <a:cs typeface="Arial"/>
              </a:defRPr>
            </a:lvl2pPr>
            <a:lvl3pPr>
              <a:buNone/>
              <a:defRPr sz="2400" b="1">
                <a:solidFill>
                  <a:srgbClr val="113C3C"/>
                </a:solidFill>
                <a:latin typeface="Arial"/>
                <a:ea typeface="Arial"/>
                <a:cs typeface="Arial"/>
              </a:defRPr>
            </a:lvl3pPr>
            <a:lvl4pPr>
              <a:buNone/>
              <a:defRPr sz="2400" b="1">
                <a:solidFill>
                  <a:srgbClr val="113C3C"/>
                </a:solidFill>
                <a:latin typeface="Arial"/>
                <a:ea typeface="Arial"/>
                <a:cs typeface="Arial"/>
              </a:defRPr>
            </a:lvl4pPr>
            <a:lvl5pPr>
              <a:buNone/>
              <a:defRPr sz="2400" b="1">
                <a:solidFill>
                  <a:srgbClr val="113C3C"/>
                </a:solidFill>
                <a:latin typeface="Arial"/>
                <a:ea typeface="Arial"/>
                <a:cs typeface="Arial"/>
              </a:defRPr>
            </a:lvl5pPr>
            <a:lvl6pPr>
              <a:buNone/>
              <a:defRPr sz="2400" b="1">
                <a:solidFill>
                  <a:srgbClr val="113C3C"/>
                </a:solidFill>
                <a:latin typeface="Arial"/>
                <a:ea typeface="Arial"/>
                <a:cs typeface="Arial"/>
              </a:defRPr>
            </a:lvl6pPr>
            <a:lvl7pPr>
              <a:buNone/>
              <a:defRPr sz="2400" b="1">
                <a:solidFill>
                  <a:srgbClr val="113C3C"/>
                </a:solidFill>
                <a:latin typeface="Arial"/>
                <a:ea typeface="Arial"/>
                <a:cs typeface="Arial"/>
              </a:defRPr>
            </a:lvl7pPr>
            <a:lvl8pPr>
              <a:buNone/>
              <a:defRPr sz="2400" b="1">
                <a:solidFill>
                  <a:srgbClr val="113C3C"/>
                </a:solidFill>
                <a:latin typeface="Arial"/>
                <a:ea typeface="Arial"/>
                <a:cs typeface="Arial"/>
              </a:defRPr>
            </a:lvl8pPr>
            <a:lvl9pPr>
              <a:buNone/>
              <a:defRPr sz="2400" b="1">
                <a:solidFill>
                  <a:srgbClr val="113C3C"/>
                </a:solidFill>
                <a:latin typeface="Arial"/>
                <a:ea typeface="Arial"/>
                <a:cs typeface="Arial"/>
              </a:defRPr>
            </a:lvl9pPr>
          </a:lstStyle>
          <a:p xmlns:a="http://schemas.openxmlformats.org/drawingml/2006/main">
            <a:pPr>
              <a:buNone/>
              <a:defRPr sz="2400" b="1">
                <a:solidFill>
                  <a:srgbClr val="113C3C"/>
                </a:solidFill>
                <a:latin typeface="Arial"/>
                <a:ea typeface="Arial"/>
                <a:cs typeface="Arial"/>
              </a:defRPr>
            </a:pPr>
            <a:r>
              <a:rPr sz="2400" b="1">
                <a:solidFill>
                  <a:srgbClr val="113C3C"/>
                </a:solidFill>
                <a:latin typeface="Arial"/>
                <a:ea typeface="Arial"/>
                <a:cs typeface="Arial"/>
              </a:rPr>
              <a:t>Evaluate</a:t>
            </a:r>
          </a:p>
        </p:txBody>
      </p:sp>
      <p:sp>
        <p:nvSpPr>
          <p:cNvPr id="14" name="">
            <a:extLst xmlns:a="http://schemas.openxmlformats.org/drawingml/2006/main">
              <a:ext uri="{FF2B5EF4-FFF2-40B4-BE49-F238E27FC236}">
                <a16:creationId xmlns:a16="http://schemas.microsoft.com/office/drawing/2014/main" id="{09447E08-7F17-4383-89A0-308EABA9CED7}"/>
              </a:ext>
            </a:extLst>
          </p:cNvPr>
          <p:cNvSpPr>
            <a:spLocks xmlns:a="http://schemas.openxmlformats.org/drawingml/2006/main" noGrp="1"/>
          </p:cNvSpPr>
          <p:nvPr/>
        </p:nvSpPr>
        <p:spPr>
          <a:xfrm xmlns:a="http://schemas.openxmlformats.org/drawingml/2006/main">
            <a:off x="8039100" y="3943350"/>
            <a:ext cx="32575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0">
                <a:solidFill>
                  <a:srgbClr val="5C6E66"/>
                </a:solidFill>
                <a:latin typeface="Arial"/>
                <a:ea typeface="Arial"/>
                <a:cs typeface="Arial"/>
              </a:defRPr>
            </a:defPPr>
            <a:lvl1pPr>
              <a:buNone/>
              <a:defRPr sz="2100" b="0">
                <a:solidFill>
                  <a:srgbClr val="5C6E66"/>
                </a:solidFill>
                <a:latin typeface="Arial"/>
                <a:ea typeface="Arial"/>
                <a:cs typeface="Arial"/>
              </a:defRPr>
            </a:lvl1pPr>
            <a:lvl2pPr>
              <a:buNone/>
              <a:defRPr sz="2100" b="0">
                <a:solidFill>
                  <a:srgbClr val="5C6E66"/>
                </a:solidFill>
                <a:latin typeface="Arial"/>
                <a:ea typeface="Arial"/>
                <a:cs typeface="Arial"/>
              </a:defRPr>
            </a:lvl2pPr>
            <a:lvl3pPr>
              <a:buNone/>
              <a:defRPr sz="2100" b="0">
                <a:solidFill>
                  <a:srgbClr val="5C6E66"/>
                </a:solidFill>
                <a:latin typeface="Arial"/>
                <a:ea typeface="Arial"/>
                <a:cs typeface="Arial"/>
              </a:defRPr>
            </a:lvl3pPr>
            <a:lvl4pPr>
              <a:buNone/>
              <a:defRPr sz="2100" b="0">
                <a:solidFill>
                  <a:srgbClr val="5C6E66"/>
                </a:solidFill>
                <a:latin typeface="Arial"/>
                <a:ea typeface="Arial"/>
                <a:cs typeface="Arial"/>
              </a:defRPr>
            </a:lvl4pPr>
            <a:lvl5pPr>
              <a:buNone/>
              <a:defRPr sz="2100" b="0">
                <a:solidFill>
                  <a:srgbClr val="5C6E66"/>
                </a:solidFill>
                <a:latin typeface="Arial"/>
                <a:ea typeface="Arial"/>
                <a:cs typeface="Arial"/>
              </a:defRPr>
            </a:lvl5pPr>
            <a:lvl6pPr>
              <a:buNone/>
              <a:defRPr sz="2100" b="0">
                <a:solidFill>
                  <a:srgbClr val="5C6E66"/>
                </a:solidFill>
                <a:latin typeface="Arial"/>
                <a:ea typeface="Arial"/>
                <a:cs typeface="Arial"/>
              </a:defRPr>
            </a:lvl6pPr>
            <a:lvl7pPr>
              <a:buNone/>
              <a:defRPr sz="2100" b="0">
                <a:solidFill>
                  <a:srgbClr val="5C6E66"/>
                </a:solidFill>
                <a:latin typeface="Arial"/>
                <a:ea typeface="Arial"/>
                <a:cs typeface="Arial"/>
              </a:defRPr>
            </a:lvl7pPr>
            <a:lvl8pPr>
              <a:buNone/>
              <a:defRPr sz="2100" b="0">
                <a:solidFill>
                  <a:srgbClr val="5C6E66"/>
                </a:solidFill>
                <a:latin typeface="Arial"/>
                <a:ea typeface="Arial"/>
                <a:cs typeface="Arial"/>
              </a:defRPr>
            </a:lvl8pPr>
            <a:lvl9pPr>
              <a:buNone/>
              <a:defRPr sz="2100" b="0">
                <a:solidFill>
                  <a:srgbClr val="5C6E66"/>
                </a:solidFill>
                <a:latin typeface="Arial"/>
                <a:ea typeface="Arial"/>
                <a:cs typeface="Arial"/>
              </a:defRPr>
            </a:lvl9pPr>
          </a:lstStyle>
          <a:p xmlns:a="http://schemas.openxmlformats.org/drawingml/2006/main">
            <a:pPr>
              <a:buNone/>
              <a:defRPr sz="2100" b="0">
                <a:solidFill>
                  <a:srgbClr val="5C6E66"/>
                </a:solidFill>
                <a:latin typeface="Arial"/>
                <a:ea typeface="Arial"/>
                <a:cs typeface="Arial"/>
              </a:defRPr>
            </a:pPr>
            <a:r>
              <a:rPr sz="2100" b="0">
                <a:solidFill>
                  <a:srgbClr val="5C6E66"/>
                </a:solidFill>
                <a:latin typeface="Arial"/>
                <a:ea typeface="Arial"/>
                <a:cs typeface="Arial"/>
              </a:rPr>
              <a:t>Propose a four-week pilot with 10 families. Observe usefulness, comfort and interaction.</a:t>
            </a:r>
          </a:p>
        </p:txBody>
      </p:sp>
      <p:sp>
        <p:nvSpPr>
          <p:cNvPr id="15" name="">
            <a:extLst xmlns:a="http://schemas.openxmlformats.org/drawingml/2006/main">
              <a:ext uri="{FF2B5EF4-FFF2-40B4-BE49-F238E27FC236}">
                <a16:creationId xmlns:a16="http://schemas.microsoft.com/office/drawing/2014/main" id="{24ED2B23-2A47-4E9D-91E3-7DF13D19463F}"/>
              </a:ext>
            </a:extLst>
          </p:cNvPr>
          <p:cNvSpPr>
            <a:spLocks xmlns:a="http://schemas.openxmlformats.org/drawingml/2006/main" noGrp="1"/>
          </p:cNvSpPr>
          <p:nvPr/>
        </p:nvSpPr>
        <p:spPr>
          <a:xfrm xmlns:a="http://schemas.openxmlformats.org/drawingml/2006/main">
            <a:off x="609600" y="5762625"/>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425" b="0">
                <a:solidFill>
                  <a:srgbClr val="5C6E66"/>
                </a:solidFill>
                <a:latin typeface="Arial"/>
                <a:ea typeface="Arial"/>
                <a:cs typeface="Arial"/>
              </a:defRPr>
            </a:defPPr>
            <a:lvl1pPr>
              <a:buNone/>
              <a:defRPr sz="1500" b="0">
                <a:solidFill>
                  <a:srgbClr val="5C6E66"/>
                </a:solidFill>
                <a:latin typeface="Arial"/>
                <a:ea typeface="Arial"/>
                <a:cs typeface="Arial"/>
              </a:defRPr>
            </a:lvl1pPr>
            <a:lvl2pPr>
              <a:buNone/>
              <a:defRPr sz="1500" b="0">
                <a:solidFill>
                  <a:srgbClr val="5C6E66"/>
                </a:solidFill>
                <a:latin typeface="Arial"/>
                <a:ea typeface="Arial"/>
                <a:cs typeface="Arial"/>
              </a:defRPr>
            </a:lvl2pPr>
            <a:lvl3pPr>
              <a:buNone/>
              <a:defRPr sz="1500" b="0">
                <a:solidFill>
                  <a:srgbClr val="5C6E66"/>
                </a:solidFill>
                <a:latin typeface="Arial"/>
                <a:ea typeface="Arial"/>
                <a:cs typeface="Arial"/>
              </a:defRPr>
            </a:lvl3pPr>
            <a:lvl4pPr>
              <a:buNone/>
              <a:defRPr sz="1500" b="0">
                <a:solidFill>
                  <a:srgbClr val="5C6E66"/>
                </a:solidFill>
                <a:latin typeface="Arial"/>
                <a:ea typeface="Arial"/>
                <a:cs typeface="Arial"/>
              </a:defRPr>
            </a:lvl4pPr>
            <a:lvl5pPr>
              <a:buNone/>
              <a:defRPr sz="1500" b="0">
                <a:solidFill>
                  <a:srgbClr val="5C6E66"/>
                </a:solidFill>
                <a:latin typeface="Arial"/>
                <a:ea typeface="Arial"/>
                <a:cs typeface="Arial"/>
              </a:defRPr>
            </a:lvl5pPr>
            <a:lvl6pPr>
              <a:buNone/>
              <a:defRPr sz="1500" b="0">
                <a:solidFill>
                  <a:srgbClr val="5C6E66"/>
                </a:solidFill>
                <a:latin typeface="Arial"/>
                <a:ea typeface="Arial"/>
                <a:cs typeface="Arial"/>
              </a:defRPr>
            </a:lvl6pPr>
            <a:lvl7pPr>
              <a:buNone/>
              <a:defRPr sz="1500" b="0">
                <a:solidFill>
                  <a:srgbClr val="5C6E66"/>
                </a:solidFill>
                <a:latin typeface="Arial"/>
                <a:ea typeface="Arial"/>
                <a:cs typeface="Arial"/>
              </a:defRPr>
            </a:lvl7pPr>
            <a:lvl8pPr>
              <a:buNone/>
              <a:defRPr sz="1500" b="0">
                <a:solidFill>
                  <a:srgbClr val="5C6E66"/>
                </a:solidFill>
                <a:latin typeface="Arial"/>
                <a:ea typeface="Arial"/>
                <a:cs typeface="Arial"/>
              </a:defRPr>
            </a:lvl8pPr>
            <a:lvl9pPr>
              <a:buNone/>
              <a:defRPr sz="1500" b="0">
                <a:solidFill>
                  <a:srgbClr val="5C6E66"/>
                </a:solidFill>
                <a:latin typeface="Arial"/>
                <a:ea typeface="Arial"/>
                <a:cs typeface="Arial"/>
              </a:defRPr>
            </a:lvl9pPr>
          </a:lstStyle>
          <a:p xmlns:a="http://schemas.openxmlformats.org/drawingml/2006/main">
            <a:pPr>
              <a:buNone/>
              <a:defRPr sz="1425" b="0">
                <a:solidFill>
                  <a:srgbClr val="5C6E66"/>
                </a:solidFill>
                <a:latin typeface="Arial"/>
                <a:ea typeface="Arial"/>
                <a:cs typeface="Arial"/>
              </a:defRPr>
            </a:pPr>
            <a:r>
              <a:rPr sz="1425" b="0">
                <a:solidFill>
                  <a:srgbClr val="5C6E66"/>
                </a:solidFill>
                <a:latin typeface="Arial"/>
                <a:ea typeface="Arial"/>
                <a:cs typeface="Arial"/>
              </a:rPr>
              <a:t>Studies and sample sizes are proposed. Participant involvement depends on readiness,</a:t>
            </a:r>
          </a:p>
          <a:p xmlns:a="http://schemas.openxmlformats.org/drawingml/2006/main">
            <a:pPr>
              <a:buNone/>
              <a:defRPr sz="1425" b="0">
                <a:solidFill>
                  <a:srgbClr val="5C6E66"/>
                </a:solidFill>
                <a:latin typeface="Arial"/>
                <a:ea typeface="Arial"/>
                <a:cs typeface="Arial"/>
              </a:defRPr>
            </a:pPr>
            <a:r>
              <a:rPr sz="1425" b="0">
                <a:solidFill>
                  <a:srgbClr val="5C6E66"/>
                </a:solidFill>
                <a:latin typeface="Arial"/>
                <a:ea typeface="Arial"/>
                <a:cs typeface="Arial"/>
              </a:rPr>
              <a:t>consent, safeguarding and appropriate specialist review.</a:t>
            </a:r>
          </a:p>
        </p:txBody>
      </p:sp>
      <p:sp>
        <p:nvSpPr>
          <p:cNvPr id="17" name="">
            <a:extLst xmlns:a="http://schemas.openxmlformats.org/drawingml/2006/main">
              <a:ext uri="{FF2B5EF4-FFF2-40B4-BE49-F238E27FC236}">
                <a16:creationId xmlns:a16="http://schemas.microsoft.com/office/drawing/2014/main" id="{16ECB6CF-9E0F-41C6-AB38-7967954B6359}"/>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476164046"/>
      </p:ext>
    </p:extLst>
  </p:cSld>
</p:sld>
</file>

<file path=ppt/slides/slide8.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C41F897-6B57-41B0-8EEF-2063CA7B4C4E}"/>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54769543-38B0-4D0E-BC3C-B8034115495D}"/>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08</a:t>
            </a:r>
          </a:p>
        </p:txBody>
      </p:sp>
      <p:sp>
        <p:nvSpPr>
          <p:cNvPr id="3" name="">
            <a:extLst xmlns:a="http://schemas.openxmlformats.org/drawingml/2006/main">
              <a:ext uri="{FF2B5EF4-FFF2-40B4-BE49-F238E27FC236}">
                <a16:creationId xmlns:a16="http://schemas.microsoft.com/office/drawing/2014/main" id="{27F062FB-4AEB-4ACC-9524-FE69CF79A9B3}"/>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£5,000 for the first evaluation stage</a:t>
            </a:r>
          </a:p>
        </p:txBody>
      </p:sp>
      <p:sp>
        <p:nvSpPr>
          <p:cNvPr id="4" name="">
            <a:extLst xmlns:a="http://schemas.openxmlformats.org/drawingml/2006/main">
              <a:ext uri="{FF2B5EF4-FFF2-40B4-BE49-F238E27FC236}">
                <a16:creationId xmlns:a16="http://schemas.microsoft.com/office/drawing/2014/main" id="{9398E52D-DED2-49AE-908A-166EF4AA3C67}"/>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2034CFF-63A0-41F7-B1BA-C8679D50D4B4}"/>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graphicFrame>
        <p:nvGraphicFramePr>
          <p:cNvPr id="6" name="">
            <a:extLst xmlns:a="http://schemas.openxmlformats.org/drawingml/2006/main">
              <a:ext uri="{FF2B5EF4-FFF2-40B4-BE49-F238E27FC236}">
                <a16:creationId xmlns:a16="http://schemas.microsoft.com/office/drawing/2014/main" id="{981577BB-0275-445B-8387-3738F150E7DF}"/>
              </a:ext>
            </a:extLst>
          </p:cNvPr>
          <p:cNvGraphicFramePr/>
          <p:nvPr/>
        </p:nvGraphicFramePr>
        <p:xfrm>
          <a:off xmlns:a="http://schemas.openxmlformats.org/drawingml/2006/main" x="609600" y="2238375"/>
          <a:ext xmlns:a="http://schemas.openxmlformats.org/drawingml/2006/main" cx="6191250" cy="3676650"/>
        </p:xfrm>
        <a:graphic xmlns:a="http://schemas.openxmlformats.org/drawingml/2006/main">
          <a:graphicData uri="http://schemas.openxmlformats.org/drawingml/2006/table">
            <a:tbl>
              <a:tblPr/>
              <a:tblGrid>
                <a:gridCol w="4667250"/>
                <a:gridCol w="1524000"/>
              </a:tblGrid>
              <a:tr h="459581">
                <a:tc>
                  <a:txBody>
                    <a:bodyPr wrap="square" lIns="114300" tIns="114300" rIns="114300" bIns="114300">
                      <a:noAutofit/>
                    </a:bodyPr>
                    <a:lstStyle/>
                    <a:p>
                      <a:r>
                        <a:rPr sz="1650" b="1">
                          <a:solidFill>
                            <a:srgbClr val="F6F1E6"/>
                          </a:solidFill>
                          <a:latin typeface="Arial"/>
                          <a:ea typeface="Arial"/>
                          <a:cs typeface="Arial"/>
                        </a:rPr>
                        <a:t>Proposed use</a:t>
                      </a:r>
                    </a:p>
                  </a:txBody>
                  <a:tcPr marL="91440" marR="91440" marT="45720" marB="45720">
                    <a:lnL w="9525">
                      <a:solidFill>
                        <a:srgbClr val="D8DCD1"/>
                      </a:solidFill>
                      <a:prstDash val="solid"/>
                    </a:lnL>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650" b="1">
                          <a:solidFill>
                            <a:srgbClr val="F6F1E6"/>
                          </a:solidFill>
                          <a:latin typeface="Arial"/>
                          <a:ea typeface="Arial"/>
                          <a:cs typeface="Arial"/>
                        </a:rPr>
                        <a:t>Amount</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r>
              <a:tr h="459581">
                <a:tc>
                  <a:txBody>
                    <a:bodyPr wrap="square" lIns="114300" tIns="114300" rIns="114300" bIns="114300">
                      <a:noAutofit/>
                    </a:bodyPr>
                    <a:lstStyle/>
                    <a:p>
                      <a:r>
                        <a:rPr sz="1650" b="0">
                          <a:solidFill>
                            <a:srgbClr val="113C3C"/>
                          </a:solidFill>
                          <a:latin typeface="Arial"/>
                          <a:ea typeface="Arial"/>
                          <a:cs typeface="Arial"/>
                        </a:rPr>
                        <a:t>Secure pilot engineering</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£1,500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0">
                          <a:solidFill>
                            <a:srgbClr val="113C3C"/>
                          </a:solidFill>
                          <a:latin typeface="Arial"/>
                          <a:ea typeface="Arial"/>
                          <a:cs typeface="Arial"/>
                        </a:rPr>
                        <a:t>Accessible UX and usability</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£900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0">
                          <a:solidFill>
                            <a:srgbClr val="113C3C"/>
                          </a:solidFill>
                          <a:latin typeface="Arial"/>
                          <a:ea typeface="Arial"/>
                          <a:cs typeface="Arial"/>
                        </a:rPr>
                        <a:t>Research and practitioner input</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£700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0">
                          <a:solidFill>
                            <a:srgbClr val="113C3C"/>
                          </a:solidFill>
                          <a:latin typeface="Arial"/>
                          <a:ea typeface="Arial"/>
                          <a:cs typeface="Arial"/>
                        </a:rPr>
                        <a:t>Privacy and security review</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£650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0">
                          <a:solidFill>
                            <a:srgbClr val="113C3C"/>
                          </a:solidFill>
                          <a:latin typeface="Arial"/>
                          <a:ea typeface="Arial"/>
                          <a:cs typeface="Arial"/>
                        </a:rPr>
                        <a:t>Hosting, storage and tooling</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£550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0">
                          <a:solidFill>
                            <a:srgbClr val="113C3C"/>
                          </a:solidFill>
                          <a:latin typeface="Arial"/>
                          <a:ea typeface="Arial"/>
                          <a:cs typeface="Arial"/>
                        </a:rPr>
                        <a:t>Contingency</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£700</a:t>
                      </a:r>
                    </a:p>
                  </a:txBody>
                  <a:tcPr marL="91440" marR="91440" marT="45720" marB="45720">
                    <a:lnR w="9525">
                      <a:solidFill>
                        <a:srgbClr val="D8DCD1"/>
                      </a:solidFill>
                      <a:prstDash val="solid"/>
                    </a:lnR>
                    <a:lnB w="9525">
                      <a:solidFill>
                        <a:srgbClr val="D8DCD1"/>
                      </a:solidFill>
                      <a:prstDash val="solid"/>
                    </a:lnB>
                    <a:solidFill>
                      <a:srgbClr val="F6F1E6"/>
                    </a:solidFill>
                  </a:tcPr>
                </a:tc>
              </a:tr>
              <a:tr h="459581">
                <a:tc>
                  <a:txBody>
                    <a:bodyPr wrap="square" lIns="114300" tIns="114300" rIns="114300" bIns="114300">
                      <a:noAutofit/>
                    </a:bodyPr>
                    <a:lstStyle/>
                    <a:p>
                      <a:r>
                        <a:rPr sz="1650" b="1">
                          <a:solidFill>
                            <a:srgbClr val="113C3C"/>
                          </a:solidFill>
                          <a:latin typeface="Arial"/>
                          <a:ea typeface="Arial"/>
                          <a:cs typeface="Arial"/>
                        </a:rPr>
                        <a:t>Total</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D8DCD1"/>
                    </a:solidFill>
                  </a:tcPr>
                </a:tc>
                <a:tc>
                  <a:txBody>
                    <a:bodyPr wrap="square" lIns="114300" tIns="114300" rIns="114300" bIns="114300">
                      <a:noAutofit/>
                    </a:bodyPr>
                    <a:lstStyle/>
                    <a:p>
                      <a:r>
                        <a:rPr sz="1650" b="1">
                          <a:solidFill>
                            <a:srgbClr val="113C3C"/>
                          </a:solidFill>
                          <a:latin typeface="Arial"/>
                          <a:ea typeface="Arial"/>
                          <a:cs typeface="Arial"/>
                        </a:rPr>
                        <a:t>£5,000</a:t>
                      </a:r>
                    </a:p>
                  </a:txBody>
                  <a:tcPr marL="91440" marR="91440" marT="45720" marB="45720">
                    <a:lnR w="9525">
                      <a:solidFill>
                        <a:srgbClr val="D8DCD1"/>
                      </a:solidFill>
                      <a:prstDash val="solid"/>
                    </a:lnR>
                    <a:lnB w="9525">
                      <a:solidFill>
                        <a:srgbClr val="D8DCD1"/>
                      </a:solidFill>
                      <a:prstDash val="solid"/>
                    </a:lnB>
                    <a:solidFill>
                      <a:srgbClr val="D8DCD1"/>
                    </a:solidFill>
                  </a:tcPr>
                </a:tc>
              </a:tr>
            </a:tbl>
          </a:graphicData>
        </a:graphic>
      </p:graphicFrame>
      <p:sp>
        <p:nvSpPr>
          <p:cNvPr id="7" name="">
            <a:extLst xmlns:a="http://schemas.openxmlformats.org/drawingml/2006/main">
              <a:ext uri="{FF2B5EF4-FFF2-40B4-BE49-F238E27FC236}">
                <a16:creationId xmlns:a16="http://schemas.microsoft.com/office/drawing/2014/main" id="{EEBCC142-0890-4FBB-A51C-13D727CED2BD}"/>
              </a:ext>
            </a:extLst>
          </p:cNvPr>
          <p:cNvSpPr>
            <a:spLocks xmlns:a="http://schemas.openxmlformats.org/drawingml/2006/main" noGrp="1"/>
          </p:cNvSpPr>
          <p:nvPr/>
        </p:nvSpPr>
        <p:spPr>
          <a:xfrm xmlns:a="http://schemas.openxmlformats.org/drawingml/2006/main">
            <a:off x="7524750" y="2295525"/>
            <a:ext cx="39814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Weeks 1–3</a:t>
            </a:r>
          </a:p>
        </p:txBody>
      </p:sp>
      <p:sp>
        <p:nvSpPr>
          <p:cNvPr id="8" name="">
            <a:extLst xmlns:a="http://schemas.openxmlformats.org/drawingml/2006/main">
              <a:ext uri="{FF2B5EF4-FFF2-40B4-BE49-F238E27FC236}">
                <a16:creationId xmlns:a16="http://schemas.microsoft.com/office/drawing/2014/main" id="{B0DC711B-284D-4580-AC67-13EB67FF1531}"/>
              </a:ext>
            </a:extLst>
          </p:cNvPr>
          <p:cNvSpPr>
            <a:spLocks xmlns:a="http://schemas.openxmlformats.org/drawingml/2006/main" noGrp="1"/>
          </p:cNvSpPr>
          <p:nvPr/>
        </p:nvSpPr>
        <p:spPr>
          <a:xfrm xmlns:a="http://schemas.openxmlformats.org/drawingml/2006/main">
            <a:off x="7524750" y="2847975"/>
            <a:ext cx="3981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Co-design and study plan</a:t>
            </a:r>
          </a:p>
        </p:txBody>
      </p:sp>
      <p:sp>
        <p:nvSpPr>
          <p:cNvPr id="9" name="">
            <a:extLst xmlns:a="http://schemas.openxmlformats.org/drawingml/2006/main">
              <a:ext uri="{FF2B5EF4-FFF2-40B4-BE49-F238E27FC236}">
                <a16:creationId xmlns:a16="http://schemas.microsoft.com/office/drawing/2014/main" id="{19F61820-820E-482D-A38C-776D0F5E2756}"/>
              </a:ext>
            </a:extLst>
          </p:cNvPr>
          <p:cNvSpPr>
            <a:spLocks xmlns:a="http://schemas.openxmlformats.org/drawingml/2006/main" noGrp="1"/>
          </p:cNvSpPr>
          <p:nvPr/>
        </p:nvSpPr>
        <p:spPr>
          <a:xfrm xmlns:a="http://schemas.openxmlformats.org/drawingml/2006/main">
            <a:off x="7524750" y="3514725"/>
            <a:ext cx="39814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Weeks 4–7</a:t>
            </a:r>
          </a:p>
        </p:txBody>
      </p:sp>
      <p:sp>
        <p:nvSpPr>
          <p:cNvPr id="10" name="">
            <a:extLst xmlns:a="http://schemas.openxmlformats.org/drawingml/2006/main">
              <a:ext uri="{FF2B5EF4-FFF2-40B4-BE49-F238E27FC236}">
                <a16:creationId xmlns:a16="http://schemas.microsoft.com/office/drawing/2014/main" id="{65955100-5F85-4390-8D58-6262BA2D7D50}"/>
              </a:ext>
            </a:extLst>
          </p:cNvPr>
          <p:cNvSpPr>
            <a:spLocks xmlns:a="http://schemas.openxmlformats.org/drawingml/2006/main" noGrp="1"/>
          </p:cNvSpPr>
          <p:nvPr/>
        </p:nvSpPr>
        <p:spPr>
          <a:xfrm xmlns:a="http://schemas.openxmlformats.org/drawingml/2006/main">
            <a:off x="7524750" y="4067175"/>
            <a:ext cx="3981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Secure supported prototype</a:t>
            </a:r>
          </a:p>
        </p:txBody>
      </p:sp>
      <p:sp>
        <p:nvSpPr>
          <p:cNvPr id="11" name="">
            <a:extLst xmlns:a="http://schemas.openxmlformats.org/drawingml/2006/main">
              <a:ext uri="{FF2B5EF4-FFF2-40B4-BE49-F238E27FC236}">
                <a16:creationId xmlns:a16="http://schemas.microsoft.com/office/drawing/2014/main" id="{5FC9593D-63C3-421A-A70F-D6986388F632}"/>
              </a:ext>
            </a:extLst>
          </p:cNvPr>
          <p:cNvSpPr>
            <a:spLocks xmlns:a="http://schemas.openxmlformats.org/drawingml/2006/main" noGrp="1"/>
          </p:cNvSpPr>
          <p:nvPr/>
        </p:nvSpPr>
        <p:spPr>
          <a:xfrm xmlns:a="http://schemas.openxmlformats.org/drawingml/2006/main">
            <a:off x="7524750" y="4733925"/>
            <a:ext cx="39814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Weeks 8–12</a:t>
            </a:r>
          </a:p>
        </p:txBody>
      </p:sp>
      <p:sp>
        <p:nvSpPr>
          <p:cNvPr id="12" name="">
            <a:extLst xmlns:a="http://schemas.openxmlformats.org/drawingml/2006/main">
              <a:ext uri="{FF2B5EF4-FFF2-40B4-BE49-F238E27FC236}">
                <a16:creationId xmlns:a16="http://schemas.microsoft.com/office/drawing/2014/main" id="{E479FE97-AC01-4522-9D26-58221A40A73E}"/>
              </a:ext>
            </a:extLst>
          </p:cNvPr>
          <p:cNvSpPr>
            <a:spLocks xmlns:a="http://schemas.openxmlformats.org/drawingml/2006/main" noGrp="1"/>
          </p:cNvSpPr>
          <p:nvPr/>
        </p:nvSpPr>
        <p:spPr>
          <a:xfrm xmlns:a="http://schemas.openxmlformats.org/drawingml/2006/main">
            <a:off x="7524750" y="5286375"/>
            <a:ext cx="39814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Evaluate and revise</a:t>
            </a:r>
          </a:p>
        </p:txBody>
      </p:sp>
      <p:sp>
        <p:nvSpPr>
          <p:cNvPr id="13" name="">
            <a:extLst xmlns:a="http://schemas.openxmlformats.org/drawingml/2006/main">
              <a:ext uri="{FF2B5EF4-FFF2-40B4-BE49-F238E27FC236}">
                <a16:creationId xmlns:a16="http://schemas.microsoft.com/office/drawing/2014/main" id="{DE38CC9D-7B28-4A40-81E9-98B1B51DAF1C}"/>
              </a:ext>
            </a:extLst>
          </p:cNvPr>
          <p:cNvSpPr>
            <a:spLocks xmlns:a="http://schemas.openxmlformats.org/drawingml/2006/main" noGrp="1"/>
          </p:cNvSpPr>
          <p:nvPr/>
        </p:nvSpPr>
        <p:spPr>
          <a:xfrm xmlns:a="http://schemas.openxmlformats.org/drawingml/2006/main">
            <a:off x="609600" y="5991225"/>
            <a:ext cx="1095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75" b="0">
                <a:solidFill>
                  <a:srgbClr val="5C6E66"/>
                </a:solidFill>
                <a:latin typeface="Arial"/>
                <a:ea typeface="Arial"/>
                <a:cs typeface="Arial"/>
              </a:defRPr>
            </a:defPPr>
            <a:lvl1pPr>
              <a:buNone/>
              <a:defRPr sz="1275" b="0">
                <a:solidFill>
                  <a:srgbClr val="5C6E66"/>
                </a:solidFill>
                <a:latin typeface="Arial"/>
                <a:ea typeface="Arial"/>
                <a:cs typeface="Arial"/>
              </a:defRPr>
            </a:lvl1pPr>
            <a:lvl2pPr>
              <a:buNone/>
              <a:defRPr sz="1275" b="0">
                <a:solidFill>
                  <a:srgbClr val="5C6E66"/>
                </a:solidFill>
                <a:latin typeface="Arial"/>
                <a:ea typeface="Arial"/>
                <a:cs typeface="Arial"/>
              </a:defRPr>
            </a:lvl2pPr>
            <a:lvl3pPr>
              <a:buNone/>
              <a:defRPr sz="1275" b="0">
                <a:solidFill>
                  <a:srgbClr val="5C6E66"/>
                </a:solidFill>
                <a:latin typeface="Arial"/>
                <a:ea typeface="Arial"/>
                <a:cs typeface="Arial"/>
              </a:defRPr>
            </a:lvl3pPr>
            <a:lvl4pPr>
              <a:buNone/>
              <a:defRPr sz="1275" b="0">
                <a:solidFill>
                  <a:srgbClr val="5C6E66"/>
                </a:solidFill>
                <a:latin typeface="Arial"/>
                <a:ea typeface="Arial"/>
                <a:cs typeface="Arial"/>
              </a:defRPr>
            </a:lvl4pPr>
            <a:lvl5pPr>
              <a:buNone/>
              <a:defRPr sz="1275" b="0">
                <a:solidFill>
                  <a:srgbClr val="5C6E66"/>
                </a:solidFill>
                <a:latin typeface="Arial"/>
                <a:ea typeface="Arial"/>
                <a:cs typeface="Arial"/>
              </a:defRPr>
            </a:lvl5pPr>
            <a:lvl6pPr>
              <a:buNone/>
              <a:defRPr sz="1275" b="0">
                <a:solidFill>
                  <a:srgbClr val="5C6E66"/>
                </a:solidFill>
                <a:latin typeface="Arial"/>
                <a:ea typeface="Arial"/>
                <a:cs typeface="Arial"/>
              </a:defRPr>
            </a:lvl6pPr>
            <a:lvl7pPr>
              <a:buNone/>
              <a:defRPr sz="1275" b="0">
                <a:solidFill>
                  <a:srgbClr val="5C6E66"/>
                </a:solidFill>
                <a:latin typeface="Arial"/>
                <a:ea typeface="Arial"/>
                <a:cs typeface="Arial"/>
              </a:defRPr>
            </a:lvl7pPr>
            <a:lvl8pPr>
              <a:buNone/>
              <a:defRPr sz="1275" b="0">
                <a:solidFill>
                  <a:srgbClr val="5C6E66"/>
                </a:solidFill>
                <a:latin typeface="Arial"/>
                <a:ea typeface="Arial"/>
                <a:cs typeface="Arial"/>
              </a:defRPr>
            </a:lvl8pPr>
            <a:lvl9pPr>
              <a:buNone/>
              <a:defRPr sz="1275" b="0">
                <a:solidFill>
                  <a:srgbClr val="5C6E66"/>
                </a:solidFill>
                <a:latin typeface="Arial"/>
                <a:ea typeface="Arial"/>
                <a:cs typeface="Arial"/>
              </a:defRPr>
            </a:lvl9pPr>
          </a:lstStyle>
          <a:p xmlns:a="http://schemas.openxmlformats.org/drawingml/2006/main">
            <a:pPr>
              <a:buNone/>
              <a:defRPr sz="1275" b="0">
                <a:solidFill>
                  <a:srgbClr val="5C6E66"/>
                </a:solidFill>
                <a:latin typeface="Arial"/>
                <a:ea typeface="Arial"/>
                <a:cs typeface="Arial"/>
              </a:defRPr>
            </a:pPr>
            <a:r>
              <a:rPr sz="1275" b="0">
                <a:solidFill>
                  <a:srgbClr val="5C6E66"/>
                </a:solidFill>
                <a:latin typeface="Arial"/>
                <a:ea typeface="Arial"/>
                <a:cs typeface="Arial"/>
              </a:rPr>
              <a:t>Indicative timetable after funding. Estimates, subject to award terms.</a:t>
            </a:r>
          </a:p>
        </p:txBody>
      </p:sp>
      <p:sp>
        <p:nvSpPr>
          <p:cNvPr id="15" name="">
            <a:extLst xmlns:a="http://schemas.openxmlformats.org/drawingml/2006/main">
              <a:ext uri="{FF2B5EF4-FFF2-40B4-BE49-F238E27FC236}">
                <a16:creationId xmlns:a16="http://schemas.microsoft.com/office/drawing/2014/main" id="{0F94FBC4-548E-4180-9A58-16A09EDA10BA}"/>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663163653"/>
      </p:ext>
    </p:extLst>
  </p:cSld>
</p:sld>
</file>

<file path=ppt/slides/slide9.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A583B79-0FBB-4A1B-B10E-99E6AED0A85F}"/>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DD2B15CB-AA03-4BCC-B284-061E9CBA57E8}"/>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09</a:t>
            </a:r>
          </a:p>
        </p:txBody>
      </p:sp>
      <p:sp>
        <p:nvSpPr>
          <p:cNvPr id="3" name="">
            <a:extLst xmlns:a="http://schemas.openxmlformats.org/drawingml/2006/main">
              <a:ext uri="{FF2B5EF4-FFF2-40B4-BE49-F238E27FC236}">
                <a16:creationId xmlns:a16="http://schemas.microsoft.com/office/drawing/2014/main" id="{5F90117B-E0A8-4A32-B57C-F686F9678A7B}"/>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Hamza Munshi</a:t>
            </a:r>
          </a:p>
        </p:txBody>
      </p:sp>
      <p:sp>
        <p:nvSpPr>
          <p:cNvPr id="4" name="">
            <a:extLst xmlns:a="http://schemas.openxmlformats.org/drawingml/2006/main">
              <a:ext uri="{FF2B5EF4-FFF2-40B4-BE49-F238E27FC236}">
                <a16:creationId xmlns:a16="http://schemas.microsoft.com/office/drawing/2014/main" id="{F9DFD455-EF64-4494-8DD9-DC4F6B86C455}"/>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85D9160-6AB2-48F9-980D-68A208C8A195}"/>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07C84D4F-9DD3-43AE-8A47-A58B85C446C5}"/>
              </a:ext>
            </a:extLst>
          </p:cNvPr>
          <p:cNvSpPr>
            <a:spLocks xmlns:a="http://schemas.openxmlformats.org/drawingml/2006/main" noGrp="1"/>
          </p:cNvSpPr>
          <p:nvPr/>
        </p:nvSpPr>
        <p:spPr>
          <a:xfrm xmlns:a="http://schemas.openxmlformats.org/drawingml/2006/main">
            <a:off x="609600" y="2409825"/>
            <a:ext cx="10858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Founder of Autom8r</a:t>
            </a:r>
          </a:p>
        </p:txBody>
      </p:sp>
      <p:sp>
        <p:nvSpPr>
          <p:cNvPr id="7" name="">
            <a:extLst xmlns:a="http://schemas.openxmlformats.org/drawingml/2006/main">
              <a:ext uri="{FF2B5EF4-FFF2-40B4-BE49-F238E27FC236}">
                <a16:creationId xmlns:a16="http://schemas.microsoft.com/office/drawing/2014/main" id="{BC498E45-CD0D-4877-8572-3FAFBAA04437}"/>
              </a:ext>
            </a:extLst>
          </p:cNvPr>
          <p:cNvSpPr>
            <a:spLocks xmlns:a="http://schemas.openxmlformats.org/drawingml/2006/main" noGrp="1"/>
          </p:cNvSpPr>
          <p:nvPr/>
        </p:nvSpPr>
        <p:spPr>
          <a:xfrm xmlns:a="http://schemas.openxmlformats.org/drawingml/2006/main">
            <a:off x="609600" y="3219450"/>
            <a:ext cx="10858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00" b="0">
                <a:solidFill>
                  <a:srgbClr val="5C6E66"/>
                </a:solidFill>
                <a:latin typeface="Arial"/>
                <a:ea typeface="Arial"/>
                <a:cs typeface="Arial"/>
              </a:defRPr>
            </a:defPPr>
            <a:lvl1pPr>
              <a:buNone/>
              <a:defRPr sz="2400" b="0">
                <a:solidFill>
                  <a:srgbClr val="5C6E66"/>
                </a:solidFill>
                <a:latin typeface="Arial"/>
                <a:ea typeface="Arial"/>
                <a:cs typeface="Arial"/>
              </a:defRPr>
            </a:lvl1pPr>
            <a:lvl2pPr>
              <a:buNone/>
              <a:defRPr sz="2400" b="0">
                <a:solidFill>
                  <a:srgbClr val="5C6E66"/>
                </a:solidFill>
                <a:latin typeface="Arial"/>
                <a:ea typeface="Arial"/>
                <a:cs typeface="Arial"/>
              </a:defRPr>
            </a:lvl2pPr>
            <a:lvl3pPr>
              <a:buNone/>
              <a:defRPr sz="2400" b="0">
                <a:solidFill>
                  <a:srgbClr val="5C6E66"/>
                </a:solidFill>
                <a:latin typeface="Arial"/>
                <a:ea typeface="Arial"/>
                <a:cs typeface="Arial"/>
              </a:defRPr>
            </a:lvl3pPr>
            <a:lvl4pPr>
              <a:buNone/>
              <a:defRPr sz="2400" b="0">
                <a:solidFill>
                  <a:srgbClr val="5C6E66"/>
                </a:solidFill>
                <a:latin typeface="Arial"/>
                <a:ea typeface="Arial"/>
                <a:cs typeface="Arial"/>
              </a:defRPr>
            </a:lvl4pPr>
            <a:lvl5pPr>
              <a:buNone/>
              <a:defRPr sz="2400" b="0">
                <a:solidFill>
                  <a:srgbClr val="5C6E66"/>
                </a:solidFill>
                <a:latin typeface="Arial"/>
                <a:ea typeface="Arial"/>
                <a:cs typeface="Arial"/>
              </a:defRPr>
            </a:lvl5pPr>
            <a:lvl6pPr>
              <a:buNone/>
              <a:defRPr sz="2400" b="0">
                <a:solidFill>
                  <a:srgbClr val="5C6E66"/>
                </a:solidFill>
                <a:latin typeface="Arial"/>
                <a:ea typeface="Arial"/>
                <a:cs typeface="Arial"/>
              </a:defRPr>
            </a:lvl6pPr>
            <a:lvl7pPr>
              <a:buNone/>
              <a:defRPr sz="2400" b="0">
                <a:solidFill>
                  <a:srgbClr val="5C6E66"/>
                </a:solidFill>
                <a:latin typeface="Arial"/>
                <a:ea typeface="Arial"/>
                <a:cs typeface="Arial"/>
              </a:defRPr>
            </a:lvl7pPr>
            <a:lvl8pPr>
              <a:buNone/>
              <a:defRPr sz="2400" b="0">
                <a:solidFill>
                  <a:srgbClr val="5C6E66"/>
                </a:solidFill>
                <a:latin typeface="Arial"/>
                <a:ea typeface="Arial"/>
                <a:cs typeface="Arial"/>
              </a:defRPr>
            </a:lvl8pPr>
            <a:lvl9pPr>
              <a:buNone/>
              <a:defRPr sz="2400" b="0">
                <a:solidFill>
                  <a:srgbClr val="5C6E66"/>
                </a:solidFill>
                <a:latin typeface="Arial"/>
                <a:ea typeface="Arial"/>
                <a:cs typeface="Arial"/>
              </a:defRPr>
            </a:lvl9pPr>
          </a:lstStyle>
          <a:p xmlns:a="http://schemas.openxmlformats.org/drawingml/2006/main">
            <a:pPr>
              <a:buNone/>
              <a:defRPr sz="2400" b="0">
                <a:solidFill>
                  <a:srgbClr val="5C6E66"/>
                </a:solidFill>
                <a:latin typeface="Arial"/>
                <a:ea typeface="Arial"/>
                <a:cs typeface="Arial"/>
              </a:defRPr>
            </a:pPr>
            <a:r>
              <a:rPr sz="2400" b="0">
                <a:solidFill>
                  <a:srgbClr val="5C6E66"/>
                </a:solidFill>
                <a:latin typeface="Arial"/>
                <a:ea typeface="Arial"/>
                <a:cs typeface="Arial"/>
              </a:rPr>
              <a:t>Websites, business automation and influencer marketing</a:t>
            </a:r>
          </a:p>
        </p:txBody>
      </p:sp>
      <p:sp>
        <p:nvSpPr>
          <p:cNvPr id="8" name="">
            <a:extLst xmlns:a="http://schemas.openxmlformats.org/drawingml/2006/main">
              <a:ext uri="{FF2B5EF4-FFF2-40B4-BE49-F238E27FC236}">
                <a16:creationId xmlns:a16="http://schemas.microsoft.com/office/drawing/2014/main" id="{D5548F31-99EA-4ECE-8ACD-6648A27A90C5}"/>
              </a:ext>
            </a:extLst>
          </p:cNvPr>
          <p:cNvSpPr>
            <a:spLocks xmlns:a="http://schemas.openxmlformats.org/drawingml/2006/main" noGrp="1"/>
          </p:cNvSpPr>
          <p:nvPr/>
        </p:nvSpPr>
        <p:spPr>
          <a:xfrm xmlns:a="http://schemas.openxmlformats.org/drawingml/2006/main">
            <a:off x="609600" y="4124325"/>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8BE405B-4E47-44F2-8F63-D74E4075A050}"/>
              </a:ext>
            </a:extLst>
          </p:cNvPr>
          <p:cNvSpPr>
            <a:spLocks xmlns:a="http://schemas.openxmlformats.org/drawingml/2006/main" noGrp="1"/>
          </p:cNvSpPr>
          <p:nvPr/>
        </p:nvSpPr>
        <p:spPr>
          <a:xfrm xmlns:a="http://schemas.openxmlformats.org/drawingml/2006/main">
            <a:off x="609600" y="4572000"/>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What I will lead</a:t>
            </a:r>
          </a:p>
        </p:txBody>
      </p:sp>
      <p:sp>
        <p:nvSpPr>
          <p:cNvPr id="10" name="">
            <a:extLst xmlns:a="http://schemas.openxmlformats.org/drawingml/2006/main">
              <a:ext uri="{FF2B5EF4-FFF2-40B4-BE49-F238E27FC236}">
                <a16:creationId xmlns:a16="http://schemas.microsoft.com/office/drawing/2014/main" id="{99BBC19F-4B5D-48E7-8A09-B6D57EBAE6C2}"/>
              </a:ext>
            </a:extLst>
          </p:cNvPr>
          <p:cNvSpPr>
            <a:spLocks xmlns:a="http://schemas.openxmlformats.org/drawingml/2006/main" noGrp="1"/>
          </p:cNvSpPr>
          <p:nvPr/>
        </p:nvSpPr>
        <p:spPr>
          <a:xfrm xmlns:a="http://schemas.openxmlformats.org/drawingml/2006/main">
            <a:off x="609600" y="5124450"/>
            <a:ext cx="4953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Product direction, digital foundations and working with families on the supported experience.</a:t>
            </a:r>
          </a:p>
        </p:txBody>
      </p:sp>
      <p:sp>
        <p:nvSpPr>
          <p:cNvPr id="11" name="">
            <a:extLst xmlns:a="http://schemas.openxmlformats.org/drawingml/2006/main">
              <a:ext uri="{FF2B5EF4-FFF2-40B4-BE49-F238E27FC236}">
                <a16:creationId xmlns:a16="http://schemas.microsoft.com/office/drawing/2014/main" id="{CB0B0C91-43E0-4122-8D58-03E7C48785A1}"/>
              </a:ext>
            </a:extLst>
          </p:cNvPr>
          <p:cNvSpPr>
            <a:spLocks xmlns:a="http://schemas.openxmlformats.org/drawingml/2006/main" noGrp="1"/>
          </p:cNvSpPr>
          <p:nvPr/>
        </p:nvSpPr>
        <p:spPr>
          <a:xfrm xmlns:a="http://schemas.openxmlformats.org/drawingml/2006/main">
            <a:off x="6705600" y="4572000"/>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Specialist support</a:t>
            </a:r>
          </a:p>
        </p:txBody>
      </p:sp>
      <p:sp>
        <p:nvSpPr>
          <p:cNvPr id="12" name="">
            <a:extLst xmlns:a="http://schemas.openxmlformats.org/drawingml/2006/main">
              <a:ext uri="{FF2B5EF4-FFF2-40B4-BE49-F238E27FC236}">
                <a16:creationId xmlns:a16="http://schemas.microsoft.com/office/drawing/2014/main" id="{37347B12-1BEB-4F75-8F0A-E5237B8FDDED}"/>
              </a:ext>
            </a:extLst>
          </p:cNvPr>
          <p:cNvSpPr>
            <a:spLocks xmlns:a="http://schemas.openxmlformats.org/drawingml/2006/main" noGrp="1"/>
          </p:cNvSpPr>
          <p:nvPr/>
        </p:nvSpPr>
        <p:spPr>
          <a:xfrm xmlns:a="http://schemas.openxmlformats.org/drawingml/2006/main">
            <a:off x="6705600" y="5124450"/>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Dementia practice, accessible design, privacy, safety and evaluation advice.</a:t>
            </a:r>
          </a:p>
        </p:txBody>
      </p:sp>
      <p:sp>
        <p:nvSpPr>
          <p:cNvPr id="14" name="">
            <a:extLst xmlns:a="http://schemas.openxmlformats.org/drawingml/2006/main">
              <a:ext uri="{FF2B5EF4-FFF2-40B4-BE49-F238E27FC236}">
                <a16:creationId xmlns:a16="http://schemas.microsoft.com/office/drawing/2014/main" id="{6694CA86-5C2F-4658-8062-4DCD4968146A}"/>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180991204"/>
      </p:ext>
    </p:extLst>
  </p:cSld>
</p:sld>
</file>

<file path=ppt/slides/slide10.xml><?xml version="1.0" encoding="utf-8"?>
<p:sld xmlns:p="http://schemas.openxmlformats.org/presentationml/2006/main">
  <p:cSld>
    <p:bg>
      <p:bgPr>
        <a:solidFill xmlns:a="http://schemas.openxmlformats.org/drawingml/2006/main">
          <a:srgbClr val="113C3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88FEF39-46EF-47C8-BC16-9085EED041CE}"/>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F6F1E6"/>
                </a:solidFill>
                <a:latin typeface="Georgia"/>
                <a:ea typeface="Georgia"/>
                <a:cs typeface="Georgia"/>
              </a:defRPr>
            </a:defPPr>
            <a:lvl1pPr>
              <a:buNone/>
              <a:defRPr sz="2250" b="0">
                <a:solidFill>
                  <a:srgbClr val="F6F1E6"/>
                </a:solidFill>
                <a:latin typeface="Georgia"/>
                <a:ea typeface="Georgia"/>
                <a:cs typeface="Georgia"/>
              </a:defRPr>
            </a:lvl1pPr>
            <a:lvl2pPr>
              <a:buNone/>
              <a:defRPr sz="2250" b="0">
                <a:solidFill>
                  <a:srgbClr val="F6F1E6"/>
                </a:solidFill>
                <a:latin typeface="Georgia"/>
                <a:ea typeface="Georgia"/>
                <a:cs typeface="Georgia"/>
              </a:defRPr>
            </a:lvl2pPr>
            <a:lvl3pPr>
              <a:buNone/>
              <a:defRPr sz="2250" b="0">
                <a:solidFill>
                  <a:srgbClr val="F6F1E6"/>
                </a:solidFill>
                <a:latin typeface="Georgia"/>
                <a:ea typeface="Georgia"/>
                <a:cs typeface="Georgia"/>
              </a:defRPr>
            </a:lvl3pPr>
            <a:lvl4pPr>
              <a:buNone/>
              <a:defRPr sz="2250" b="0">
                <a:solidFill>
                  <a:srgbClr val="F6F1E6"/>
                </a:solidFill>
                <a:latin typeface="Georgia"/>
                <a:ea typeface="Georgia"/>
                <a:cs typeface="Georgia"/>
              </a:defRPr>
            </a:lvl4pPr>
            <a:lvl5pPr>
              <a:buNone/>
              <a:defRPr sz="2250" b="0">
                <a:solidFill>
                  <a:srgbClr val="F6F1E6"/>
                </a:solidFill>
                <a:latin typeface="Georgia"/>
                <a:ea typeface="Georgia"/>
                <a:cs typeface="Georgia"/>
              </a:defRPr>
            </a:lvl5pPr>
            <a:lvl6pPr>
              <a:buNone/>
              <a:defRPr sz="2250" b="0">
                <a:solidFill>
                  <a:srgbClr val="F6F1E6"/>
                </a:solidFill>
                <a:latin typeface="Georgia"/>
                <a:ea typeface="Georgia"/>
                <a:cs typeface="Georgia"/>
              </a:defRPr>
            </a:lvl6pPr>
            <a:lvl7pPr>
              <a:buNone/>
              <a:defRPr sz="2250" b="0">
                <a:solidFill>
                  <a:srgbClr val="F6F1E6"/>
                </a:solidFill>
                <a:latin typeface="Georgia"/>
                <a:ea typeface="Georgia"/>
                <a:cs typeface="Georgia"/>
              </a:defRPr>
            </a:lvl7pPr>
            <a:lvl8pPr>
              <a:buNone/>
              <a:defRPr sz="2250" b="0">
                <a:solidFill>
                  <a:srgbClr val="F6F1E6"/>
                </a:solidFill>
                <a:latin typeface="Georgia"/>
                <a:ea typeface="Georgia"/>
                <a:cs typeface="Georgia"/>
              </a:defRPr>
            </a:lvl8pPr>
            <a:lvl9pPr>
              <a:buNone/>
              <a:defRPr sz="2250" b="0">
                <a:solidFill>
                  <a:srgbClr val="F6F1E6"/>
                </a:solidFill>
                <a:latin typeface="Georgia"/>
                <a:ea typeface="Georgia"/>
                <a:cs typeface="Georgia"/>
              </a:defRPr>
            </a:lvl9pPr>
          </a:lstStyle>
          <a:p xmlns:a="http://schemas.openxmlformats.org/drawingml/2006/main">
            <a:pPr>
              <a:buNone/>
              <a:defRPr sz="2250" b="0">
                <a:solidFill>
                  <a:srgbClr val="F6F1E6"/>
                </a:solidFill>
                <a:latin typeface="Georgia"/>
                <a:ea typeface="Georgia"/>
                <a:cs typeface="Georgia"/>
              </a:defRPr>
            </a:pPr>
            <a:r>
              <a:rPr sz="2250" b="0">
                <a:solidFill>
                  <a:srgbClr val="F6F1E6"/>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67331955-7637-457F-9C31-5A823E0F7082}"/>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A8BDA8"/>
                </a:solidFill>
                <a:latin typeface="Arial"/>
                <a:ea typeface="Arial"/>
                <a:cs typeface="Arial"/>
              </a:defRPr>
            </a:defPPr>
            <a:lvl1pPr>
              <a:buNone/>
              <a:defRPr sz="1200" b="0">
                <a:solidFill>
                  <a:srgbClr val="A8BDA8"/>
                </a:solidFill>
                <a:latin typeface="Arial"/>
                <a:ea typeface="Arial"/>
                <a:cs typeface="Arial"/>
              </a:defRPr>
            </a:lvl1pPr>
            <a:lvl2pPr>
              <a:buNone/>
              <a:defRPr sz="1200" b="0">
                <a:solidFill>
                  <a:srgbClr val="A8BDA8"/>
                </a:solidFill>
                <a:latin typeface="Arial"/>
                <a:ea typeface="Arial"/>
                <a:cs typeface="Arial"/>
              </a:defRPr>
            </a:lvl2pPr>
            <a:lvl3pPr>
              <a:buNone/>
              <a:defRPr sz="1200" b="0">
                <a:solidFill>
                  <a:srgbClr val="A8BDA8"/>
                </a:solidFill>
                <a:latin typeface="Arial"/>
                <a:ea typeface="Arial"/>
                <a:cs typeface="Arial"/>
              </a:defRPr>
            </a:lvl3pPr>
            <a:lvl4pPr>
              <a:buNone/>
              <a:defRPr sz="1200" b="0">
                <a:solidFill>
                  <a:srgbClr val="A8BDA8"/>
                </a:solidFill>
                <a:latin typeface="Arial"/>
                <a:ea typeface="Arial"/>
                <a:cs typeface="Arial"/>
              </a:defRPr>
            </a:lvl4pPr>
            <a:lvl5pPr>
              <a:buNone/>
              <a:defRPr sz="1200" b="0">
                <a:solidFill>
                  <a:srgbClr val="A8BDA8"/>
                </a:solidFill>
                <a:latin typeface="Arial"/>
                <a:ea typeface="Arial"/>
                <a:cs typeface="Arial"/>
              </a:defRPr>
            </a:lvl5pPr>
            <a:lvl6pPr>
              <a:buNone/>
              <a:defRPr sz="1200" b="0">
                <a:solidFill>
                  <a:srgbClr val="A8BDA8"/>
                </a:solidFill>
                <a:latin typeface="Arial"/>
                <a:ea typeface="Arial"/>
                <a:cs typeface="Arial"/>
              </a:defRPr>
            </a:lvl6pPr>
            <a:lvl7pPr>
              <a:buNone/>
              <a:defRPr sz="1200" b="0">
                <a:solidFill>
                  <a:srgbClr val="A8BDA8"/>
                </a:solidFill>
                <a:latin typeface="Arial"/>
                <a:ea typeface="Arial"/>
                <a:cs typeface="Arial"/>
              </a:defRPr>
            </a:lvl7pPr>
            <a:lvl8pPr>
              <a:buNone/>
              <a:defRPr sz="1200" b="0">
                <a:solidFill>
                  <a:srgbClr val="A8BDA8"/>
                </a:solidFill>
                <a:latin typeface="Arial"/>
                <a:ea typeface="Arial"/>
                <a:cs typeface="Arial"/>
              </a:defRPr>
            </a:lvl8pPr>
            <a:lvl9pPr>
              <a:buNone/>
              <a:defRPr sz="1200" b="0">
                <a:solidFill>
                  <a:srgbClr val="A8BDA8"/>
                </a:solidFill>
                <a:latin typeface="Arial"/>
                <a:ea typeface="Arial"/>
                <a:cs typeface="Arial"/>
              </a:defRPr>
            </a:lvl9pPr>
          </a:lstStyle>
          <a:p xmlns:a="http://schemas.openxmlformats.org/drawingml/2006/main">
            <a:pPr>
              <a:buNone/>
              <a:defRPr sz="1200" b="0">
                <a:solidFill>
                  <a:srgbClr val="A8BDA8"/>
                </a:solidFill>
                <a:latin typeface="Arial"/>
                <a:ea typeface="Arial"/>
                <a:cs typeface="Arial"/>
              </a:defRPr>
            </a:pPr>
            <a:r>
              <a:rPr sz="1200" b="0">
                <a:solidFill>
                  <a:srgbClr val="A8BDA8"/>
                </a:solidFill>
                <a:latin typeface="Arial"/>
                <a:ea typeface="Arial"/>
                <a:cs typeface="Arial"/>
              </a:rPr>
              <a:t>10</a:t>
            </a:r>
          </a:p>
        </p:txBody>
      </p:sp>
      <p:sp>
        <p:nvSpPr>
          <p:cNvPr id="3" name="">
            <a:extLst xmlns:a="http://schemas.openxmlformats.org/drawingml/2006/main">
              <a:ext uri="{FF2B5EF4-FFF2-40B4-BE49-F238E27FC236}">
                <a16:creationId xmlns:a16="http://schemas.microsoft.com/office/drawing/2014/main" id="{8582049A-8C68-4529-BA1A-8C1FFA3C1D6A}"/>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38605C"/>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68C3546-1E7B-4199-8E22-64B72A26135F}"/>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A8BDA8"/>
                </a:solidFill>
                <a:latin typeface="Arial"/>
                <a:ea typeface="Arial"/>
                <a:cs typeface="Arial"/>
              </a:defRPr>
            </a:defPPr>
            <a:lvl1pPr>
              <a:buNone/>
              <a:defRPr sz="1200" b="0">
                <a:solidFill>
                  <a:srgbClr val="A8BDA8"/>
                </a:solidFill>
                <a:latin typeface="Arial"/>
                <a:ea typeface="Arial"/>
                <a:cs typeface="Arial"/>
              </a:defRPr>
            </a:lvl1pPr>
            <a:lvl2pPr>
              <a:buNone/>
              <a:defRPr sz="1200" b="0">
                <a:solidFill>
                  <a:srgbClr val="A8BDA8"/>
                </a:solidFill>
                <a:latin typeface="Arial"/>
                <a:ea typeface="Arial"/>
                <a:cs typeface="Arial"/>
              </a:defRPr>
            </a:lvl2pPr>
            <a:lvl3pPr>
              <a:buNone/>
              <a:defRPr sz="1200" b="0">
                <a:solidFill>
                  <a:srgbClr val="A8BDA8"/>
                </a:solidFill>
                <a:latin typeface="Arial"/>
                <a:ea typeface="Arial"/>
                <a:cs typeface="Arial"/>
              </a:defRPr>
            </a:lvl3pPr>
            <a:lvl4pPr>
              <a:buNone/>
              <a:defRPr sz="1200" b="0">
                <a:solidFill>
                  <a:srgbClr val="A8BDA8"/>
                </a:solidFill>
                <a:latin typeface="Arial"/>
                <a:ea typeface="Arial"/>
                <a:cs typeface="Arial"/>
              </a:defRPr>
            </a:lvl4pPr>
            <a:lvl5pPr>
              <a:buNone/>
              <a:defRPr sz="1200" b="0">
                <a:solidFill>
                  <a:srgbClr val="A8BDA8"/>
                </a:solidFill>
                <a:latin typeface="Arial"/>
                <a:ea typeface="Arial"/>
                <a:cs typeface="Arial"/>
              </a:defRPr>
            </a:lvl5pPr>
            <a:lvl6pPr>
              <a:buNone/>
              <a:defRPr sz="1200" b="0">
                <a:solidFill>
                  <a:srgbClr val="A8BDA8"/>
                </a:solidFill>
                <a:latin typeface="Arial"/>
                <a:ea typeface="Arial"/>
                <a:cs typeface="Arial"/>
              </a:defRPr>
            </a:lvl6pPr>
            <a:lvl7pPr>
              <a:buNone/>
              <a:defRPr sz="1200" b="0">
                <a:solidFill>
                  <a:srgbClr val="A8BDA8"/>
                </a:solidFill>
                <a:latin typeface="Arial"/>
                <a:ea typeface="Arial"/>
                <a:cs typeface="Arial"/>
              </a:defRPr>
            </a:lvl7pPr>
            <a:lvl8pPr>
              <a:buNone/>
              <a:defRPr sz="1200" b="0">
                <a:solidFill>
                  <a:srgbClr val="A8BDA8"/>
                </a:solidFill>
                <a:latin typeface="Arial"/>
                <a:ea typeface="Arial"/>
                <a:cs typeface="Arial"/>
              </a:defRPr>
            </a:lvl8pPr>
            <a:lvl9pPr>
              <a:buNone/>
              <a:defRPr sz="1200" b="0">
                <a:solidFill>
                  <a:srgbClr val="A8BDA8"/>
                </a:solidFill>
                <a:latin typeface="Arial"/>
                <a:ea typeface="Arial"/>
                <a:cs typeface="Arial"/>
              </a:defRPr>
            </a:lvl9pPr>
          </a:lstStyle>
          <a:p xmlns:a="http://schemas.openxmlformats.org/drawingml/2006/main">
            <a:pPr>
              <a:buNone/>
              <a:defRPr sz="1200" b="0">
                <a:solidFill>
                  <a:srgbClr val="A8BDA8"/>
                </a:solidFill>
                <a:latin typeface="Arial"/>
                <a:ea typeface="Arial"/>
                <a:cs typeface="Arial"/>
              </a:defRPr>
            </a:pPr>
          </a:p>
        </p:txBody>
      </p:sp>
      <p:sp>
        <p:nvSpPr>
          <p:cNvPr id="5" name="">
            <a:extLst xmlns:a="http://schemas.openxmlformats.org/drawingml/2006/main">
              <a:ext uri="{FF2B5EF4-FFF2-40B4-BE49-F238E27FC236}">
                <a16:creationId xmlns:a16="http://schemas.microsoft.com/office/drawing/2014/main" id="{877CD712-A4E9-4429-9127-95710867DED3}"/>
              </a:ext>
            </a:extLst>
          </p:cNvPr>
          <p:cNvSpPr>
            <a:spLocks xmlns:a="http://schemas.openxmlformats.org/drawingml/2006/main" noGrp="1"/>
          </p:cNvSpPr>
          <p:nvPr/>
        </p:nvSpPr>
        <p:spPr>
          <a:xfrm xmlns:a="http://schemas.openxmlformats.org/drawingml/2006/main">
            <a:off x="609600" y="1276350"/>
            <a:ext cx="10972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75" b="0">
                <a:solidFill>
                  <a:srgbClr val="F6F1E6"/>
                </a:solidFill>
                <a:latin typeface="Georgia"/>
                <a:ea typeface="Georgia"/>
                <a:cs typeface="Georgia"/>
              </a:defRPr>
            </a:defPPr>
            <a:lvl1pPr>
              <a:buNone/>
              <a:defRPr sz="3675" b="0">
                <a:solidFill>
                  <a:srgbClr val="F6F1E6"/>
                </a:solidFill>
                <a:latin typeface="Georgia"/>
                <a:ea typeface="Georgia"/>
                <a:cs typeface="Georgia"/>
              </a:defRPr>
            </a:lvl1pPr>
            <a:lvl2pPr>
              <a:buNone/>
              <a:defRPr sz="3675" b="0">
                <a:solidFill>
                  <a:srgbClr val="F6F1E6"/>
                </a:solidFill>
                <a:latin typeface="Georgia"/>
                <a:ea typeface="Georgia"/>
                <a:cs typeface="Georgia"/>
              </a:defRPr>
            </a:lvl2pPr>
            <a:lvl3pPr>
              <a:buNone/>
              <a:defRPr sz="3675" b="0">
                <a:solidFill>
                  <a:srgbClr val="F6F1E6"/>
                </a:solidFill>
                <a:latin typeface="Georgia"/>
                <a:ea typeface="Georgia"/>
                <a:cs typeface="Georgia"/>
              </a:defRPr>
            </a:lvl3pPr>
            <a:lvl4pPr>
              <a:buNone/>
              <a:defRPr sz="3675" b="0">
                <a:solidFill>
                  <a:srgbClr val="F6F1E6"/>
                </a:solidFill>
                <a:latin typeface="Georgia"/>
                <a:ea typeface="Georgia"/>
                <a:cs typeface="Georgia"/>
              </a:defRPr>
            </a:lvl4pPr>
            <a:lvl5pPr>
              <a:buNone/>
              <a:defRPr sz="3675" b="0">
                <a:solidFill>
                  <a:srgbClr val="F6F1E6"/>
                </a:solidFill>
                <a:latin typeface="Georgia"/>
                <a:ea typeface="Georgia"/>
                <a:cs typeface="Georgia"/>
              </a:defRPr>
            </a:lvl5pPr>
            <a:lvl6pPr>
              <a:buNone/>
              <a:defRPr sz="3675" b="0">
                <a:solidFill>
                  <a:srgbClr val="F6F1E6"/>
                </a:solidFill>
                <a:latin typeface="Georgia"/>
                <a:ea typeface="Georgia"/>
                <a:cs typeface="Georgia"/>
              </a:defRPr>
            </a:lvl6pPr>
            <a:lvl7pPr>
              <a:buNone/>
              <a:defRPr sz="3675" b="0">
                <a:solidFill>
                  <a:srgbClr val="F6F1E6"/>
                </a:solidFill>
                <a:latin typeface="Georgia"/>
                <a:ea typeface="Georgia"/>
                <a:cs typeface="Georgia"/>
              </a:defRPr>
            </a:lvl7pPr>
            <a:lvl8pPr>
              <a:buNone/>
              <a:defRPr sz="3675" b="0">
                <a:solidFill>
                  <a:srgbClr val="F6F1E6"/>
                </a:solidFill>
                <a:latin typeface="Georgia"/>
                <a:ea typeface="Georgia"/>
                <a:cs typeface="Georgia"/>
              </a:defRPr>
            </a:lvl8pPr>
            <a:lvl9pPr>
              <a:buNone/>
              <a:defRPr sz="3675" b="0">
                <a:solidFill>
                  <a:srgbClr val="F6F1E6"/>
                </a:solidFill>
                <a:latin typeface="Georgia"/>
                <a:ea typeface="Georgia"/>
                <a:cs typeface="Georgia"/>
              </a:defRPr>
            </a:lvl9pPr>
          </a:lstStyle>
          <a:p xmlns:a="http://schemas.openxmlformats.org/drawingml/2006/main">
            <a:pPr>
              <a:buNone/>
              <a:defRPr sz="3675" b="0">
                <a:solidFill>
                  <a:srgbClr val="F6F1E6"/>
                </a:solidFill>
                <a:latin typeface="Georgia"/>
                <a:ea typeface="Georgia"/>
                <a:cs typeface="Georgia"/>
              </a:defRPr>
            </a:pPr>
            <a:r>
              <a:rPr sz="3675" b="0">
                <a:solidFill>
                  <a:srgbClr val="F6F1E6"/>
                </a:solidFill>
                <a:latin typeface="Georgia"/>
                <a:ea typeface="Georgia"/>
                <a:cs typeface="Georgia"/>
              </a:rPr>
              <a:t>The funding ask</a:t>
            </a:r>
          </a:p>
        </p:txBody>
      </p:sp>
      <p:sp>
        <p:nvSpPr>
          <p:cNvPr id="6" name="">
            <a:extLst xmlns:a="http://schemas.openxmlformats.org/drawingml/2006/main">
              <a:ext uri="{FF2B5EF4-FFF2-40B4-BE49-F238E27FC236}">
                <a16:creationId xmlns:a16="http://schemas.microsoft.com/office/drawing/2014/main" id="{B1A95264-6C48-42CD-B4A9-8E571965AB9F}"/>
              </a:ext>
            </a:extLst>
          </p:cNvPr>
          <p:cNvSpPr>
            <a:spLocks xmlns:a="http://schemas.openxmlformats.org/drawingml/2006/main" noGrp="1"/>
          </p:cNvSpPr>
          <p:nvPr/>
        </p:nvSpPr>
        <p:spPr>
          <a:xfrm xmlns:a="http://schemas.openxmlformats.org/drawingml/2006/main">
            <a:off x="609600" y="2314575"/>
            <a:ext cx="1066800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8100" b="0">
                <a:solidFill>
                  <a:srgbClr val="F6F1E6"/>
                </a:solidFill>
                <a:latin typeface="Georgia"/>
                <a:ea typeface="Georgia"/>
                <a:cs typeface="Georgia"/>
              </a:defRPr>
            </a:defPPr>
            <a:lvl1pPr>
              <a:buNone/>
              <a:defRPr sz="8100" b="0">
                <a:solidFill>
                  <a:srgbClr val="F6F1E6"/>
                </a:solidFill>
                <a:latin typeface="Georgia"/>
                <a:ea typeface="Georgia"/>
                <a:cs typeface="Georgia"/>
              </a:defRPr>
            </a:lvl1pPr>
            <a:lvl2pPr>
              <a:buNone/>
              <a:defRPr sz="8100" b="0">
                <a:solidFill>
                  <a:srgbClr val="F6F1E6"/>
                </a:solidFill>
                <a:latin typeface="Georgia"/>
                <a:ea typeface="Georgia"/>
                <a:cs typeface="Georgia"/>
              </a:defRPr>
            </a:lvl2pPr>
            <a:lvl3pPr>
              <a:buNone/>
              <a:defRPr sz="8100" b="0">
                <a:solidFill>
                  <a:srgbClr val="F6F1E6"/>
                </a:solidFill>
                <a:latin typeface="Georgia"/>
                <a:ea typeface="Georgia"/>
                <a:cs typeface="Georgia"/>
              </a:defRPr>
            </a:lvl3pPr>
            <a:lvl4pPr>
              <a:buNone/>
              <a:defRPr sz="8100" b="0">
                <a:solidFill>
                  <a:srgbClr val="F6F1E6"/>
                </a:solidFill>
                <a:latin typeface="Georgia"/>
                <a:ea typeface="Georgia"/>
                <a:cs typeface="Georgia"/>
              </a:defRPr>
            </a:lvl4pPr>
            <a:lvl5pPr>
              <a:buNone/>
              <a:defRPr sz="8100" b="0">
                <a:solidFill>
                  <a:srgbClr val="F6F1E6"/>
                </a:solidFill>
                <a:latin typeface="Georgia"/>
                <a:ea typeface="Georgia"/>
                <a:cs typeface="Georgia"/>
              </a:defRPr>
            </a:lvl5pPr>
            <a:lvl6pPr>
              <a:buNone/>
              <a:defRPr sz="8100" b="0">
                <a:solidFill>
                  <a:srgbClr val="F6F1E6"/>
                </a:solidFill>
                <a:latin typeface="Georgia"/>
                <a:ea typeface="Georgia"/>
                <a:cs typeface="Georgia"/>
              </a:defRPr>
            </a:lvl6pPr>
            <a:lvl7pPr>
              <a:buNone/>
              <a:defRPr sz="8100" b="0">
                <a:solidFill>
                  <a:srgbClr val="F6F1E6"/>
                </a:solidFill>
                <a:latin typeface="Georgia"/>
                <a:ea typeface="Georgia"/>
                <a:cs typeface="Georgia"/>
              </a:defRPr>
            </a:lvl7pPr>
            <a:lvl8pPr>
              <a:buNone/>
              <a:defRPr sz="8100" b="0">
                <a:solidFill>
                  <a:srgbClr val="F6F1E6"/>
                </a:solidFill>
                <a:latin typeface="Georgia"/>
                <a:ea typeface="Georgia"/>
                <a:cs typeface="Georgia"/>
              </a:defRPr>
            </a:lvl8pPr>
            <a:lvl9pPr>
              <a:buNone/>
              <a:defRPr sz="8100" b="0">
                <a:solidFill>
                  <a:srgbClr val="F6F1E6"/>
                </a:solidFill>
                <a:latin typeface="Georgia"/>
                <a:ea typeface="Georgia"/>
                <a:cs typeface="Georgia"/>
              </a:defRPr>
            </a:lvl9pPr>
          </a:lstStyle>
          <a:p xmlns:a="http://schemas.openxmlformats.org/drawingml/2006/main">
            <a:pPr>
              <a:buNone/>
              <a:defRPr sz="8100" b="0">
                <a:solidFill>
                  <a:srgbClr val="F6F1E6"/>
                </a:solidFill>
                <a:latin typeface="Georgia"/>
                <a:ea typeface="Georgia"/>
                <a:cs typeface="Georgia"/>
              </a:defRPr>
            </a:pPr>
            <a:r>
              <a:rPr sz="8100" b="0">
                <a:solidFill>
                  <a:srgbClr val="F6F1E6"/>
                </a:solidFill>
                <a:latin typeface="Georgia"/>
                <a:ea typeface="Georgia"/>
                <a:cs typeface="Georgia"/>
              </a:rPr>
              <a:t>£5,000</a:t>
            </a:r>
          </a:p>
        </p:txBody>
      </p:sp>
      <p:sp>
        <p:nvSpPr>
          <p:cNvPr id="7" name="">
            <a:extLst xmlns:a="http://schemas.openxmlformats.org/drawingml/2006/main">
              <a:ext uri="{FF2B5EF4-FFF2-40B4-BE49-F238E27FC236}">
                <a16:creationId xmlns:a16="http://schemas.microsoft.com/office/drawing/2014/main" id="{F256924B-802E-497F-868D-E01998F2739D}"/>
              </a:ext>
            </a:extLst>
          </p:cNvPr>
          <p:cNvSpPr>
            <a:spLocks xmlns:a="http://schemas.openxmlformats.org/drawingml/2006/main" noGrp="1"/>
          </p:cNvSpPr>
          <p:nvPr/>
        </p:nvSpPr>
        <p:spPr>
          <a:xfrm xmlns:a="http://schemas.openxmlformats.org/drawingml/2006/main">
            <a:off x="638175" y="3943350"/>
            <a:ext cx="107632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700" b="0">
                <a:solidFill>
                  <a:srgbClr val="A8BDA8"/>
                </a:solidFill>
                <a:latin typeface="Arial"/>
                <a:ea typeface="Arial"/>
                <a:cs typeface="Arial"/>
              </a:defRPr>
            </a:defPPr>
            <a:lvl1pPr>
              <a:buNone/>
              <a:defRPr sz="2700" b="0">
                <a:solidFill>
                  <a:srgbClr val="A8BDA8"/>
                </a:solidFill>
                <a:latin typeface="Arial"/>
                <a:ea typeface="Arial"/>
                <a:cs typeface="Arial"/>
              </a:defRPr>
            </a:lvl1pPr>
            <a:lvl2pPr>
              <a:buNone/>
              <a:defRPr sz="2700" b="0">
                <a:solidFill>
                  <a:srgbClr val="A8BDA8"/>
                </a:solidFill>
                <a:latin typeface="Arial"/>
                <a:ea typeface="Arial"/>
                <a:cs typeface="Arial"/>
              </a:defRPr>
            </a:lvl2pPr>
            <a:lvl3pPr>
              <a:buNone/>
              <a:defRPr sz="2700" b="0">
                <a:solidFill>
                  <a:srgbClr val="A8BDA8"/>
                </a:solidFill>
                <a:latin typeface="Arial"/>
                <a:ea typeface="Arial"/>
                <a:cs typeface="Arial"/>
              </a:defRPr>
            </a:lvl3pPr>
            <a:lvl4pPr>
              <a:buNone/>
              <a:defRPr sz="2700" b="0">
                <a:solidFill>
                  <a:srgbClr val="A8BDA8"/>
                </a:solidFill>
                <a:latin typeface="Arial"/>
                <a:ea typeface="Arial"/>
                <a:cs typeface="Arial"/>
              </a:defRPr>
            </a:lvl4pPr>
            <a:lvl5pPr>
              <a:buNone/>
              <a:defRPr sz="2700" b="0">
                <a:solidFill>
                  <a:srgbClr val="A8BDA8"/>
                </a:solidFill>
                <a:latin typeface="Arial"/>
                <a:ea typeface="Arial"/>
                <a:cs typeface="Arial"/>
              </a:defRPr>
            </a:lvl5pPr>
            <a:lvl6pPr>
              <a:buNone/>
              <a:defRPr sz="2700" b="0">
                <a:solidFill>
                  <a:srgbClr val="A8BDA8"/>
                </a:solidFill>
                <a:latin typeface="Arial"/>
                <a:ea typeface="Arial"/>
                <a:cs typeface="Arial"/>
              </a:defRPr>
            </a:lvl6pPr>
            <a:lvl7pPr>
              <a:buNone/>
              <a:defRPr sz="2700" b="0">
                <a:solidFill>
                  <a:srgbClr val="A8BDA8"/>
                </a:solidFill>
                <a:latin typeface="Arial"/>
                <a:ea typeface="Arial"/>
                <a:cs typeface="Arial"/>
              </a:defRPr>
            </a:lvl7pPr>
            <a:lvl8pPr>
              <a:buNone/>
              <a:defRPr sz="2700" b="0">
                <a:solidFill>
                  <a:srgbClr val="A8BDA8"/>
                </a:solidFill>
                <a:latin typeface="Arial"/>
                <a:ea typeface="Arial"/>
                <a:cs typeface="Arial"/>
              </a:defRPr>
            </a:lvl8pPr>
            <a:lvl9pPr>
              <a:buNone/>
              <a:defRPr sz="2700" b="0">
                <a:solidFill>
                  <a:srgbClr val="A8BDA8"/>
                </a:solidFill>
                <a:latin typeface="Arial"/>
                <a:ea typeface="Arial"/>
                <a:cs typeface="Arial"/>
              </a:defRPr>
            </a:lvl9pPr>
          </a:lstStyle>
          <a:p xmlns:a="http://schemas.openxmlformats.org/drawingml/2006/main">
            <a:pPr>
              <a:buNone/>
              <a:defRPr sz="2700" b="0">
                <a:solidFill>
                  <a:srgbClr val="A8BDA8"/>
                </a:solidFill>
                <a:latin typeface="Arial"/>
                <a:ea typeface="Arial"/>
                <a:cs typeface="Arial"/>
              </a:defRPr>
            </a:pPr>
            <a:r>
              <a:rPr sz="2700" b="0">
                <a:solidFill>
                  <a:srgbClr val="A8BDA8"/>
                </a:solidFill>
                <a:latin typeface="Arial"/>
                <a:ea typeface="Arial"/>
                <a:cs typeface="Arial"/>
              </a:rPr>
              <a:t>A secure, accessible pilot</a:t>
            </a:r>
          </a:p>
          <a:p xmlns:a="http://schemas.openxmlformats.org/drawingml/2006/main">
            <a:pPr>
              <a:buNone/>
              <a:defRPr sz="2700" b="0">
                <a:solidFill>
                  <a:srgbClr val="A8BDA8"/>
                </a:solidFill>
                <a:latin typeface="Arial"/>
                <a:ea typeface="Arial"/>
                <a:cs typeface="Arial"/>
              </a:defRPr>
            </a:pPr>
            <a:r>
              <a:rPr sz="2700" b="0">
                <a:solidFill>
                  <a:srgbClr val="A8BDA8"/>
                </a:solidFill>
                <a:latin typeface="Arial"/>
                <a:ea typeface="Arial"/>
                <a:cs typeface="Arial"/>
              </a:rPr>
              <a:t>designed with families and practitioners</a:t>
            </a:r>
          </a:p>
        </p:txBody>
      </p:sp>
      <p:sp>
        <p:nvSpPr>
          <p:cNvPr id="8" name="">
            <a:extLst xmlns:a="http://schemas.openxmlformats.org/drawingml/2006/main">
              <a:ext uri="{FF2B5EF4-FFF2-40B4-BE49-F238E27FC236}">
                <a16:creationId xmlns:a16="http://schemas.microsoft.com/office/drawing/2014/main" id="{8B369E68-CFF2-4CE3-87FA-AFB34CE9385F}"/>
              </a:ext>
            </a:extLst>
          </p:cNvPr>
          <p:cNvSpPr>
            <a:spLocks xmlns:a="http://schemas.openxmlformats.org/drawingml/2006/main" noGrp="1"/>
          </p:cNvSpPr>
          <p:nvPr/>
        </p:nvSpPr>
        <p:spPr>
          <a:xfrm xmlns:a="http://schemas.openxmlformats.org/drawingml/2006/main">
            <a:off x="638175" y="5438775"/>
            <a:ext cx="10763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F6F1E6"/>
                </a:solidFill>
                <a:latin typeface="Arial"/>
                <a:ea typeface="Arial"/>
                <a:cs typeface="Arial"/>
              </a:defRPr>
            </a:defPPr>
            <a:lvl1pPr>
              <a:buNone/>
              <a:defRPr sz="2175" b="1">
                <a:solidFill>
                  <a:srgbClr val="F6F1E6"/>
                </a:solidFill>
                <a:latin typeface="Arial"/>
                <a:ea typeface="Arial"/>
                <a:cs typeface="Arial"/>
              </a:defRPr>
            </a:lvl1pPr>
            <a:lvl2pPr>
              <a:buNone/>
              <a:defRPr sz="2175" b="1">
                <a:solidFill>
                  <a:srgbClr val="F6F1E6"/>
                </a:solidFill>
                <a:latin typeface="Arial"/>
                <a:ea typeface="Arial"/>
                <a:cs typeface="Arial"/>
              </a:defRPr>
            </a:lvl2pPr>
            <a:lvl3pPr>
              <a:buNone/>
              <a:defRPr sz="2175" b="1">
                <a:solidFill>
                  <a:srgbClr val="F6F1E6"/>
                </a:solidFill>
                <a:latin typeface="Arial"/>
                <a:ea typeface="Arial"/>
                <a:cs typeface="Arial"/>
              </a:defRPr>
            </a:lvl3pPr>
            <a:lvl4pPr>
              <a:buNone/>
              <a:defRPr sz="2175" b="1">
                <a:solidFill>
                  <a:srgbClr val="F6F1E6"/>
                </a:solidFill>
                <a:latin typeface="Arial"/>
                <a:ea typeface="Arial"/>
                <a:cs typeface="Arial"/>
              </a:defRPr>
            </a:lvl4pPr>
            <a:lvl5pPr>
              <a:buNone/>
              <a:defRPr sz="2175" b="1">
                <a:solidFill>
                  <a:srgbClr val="F6F1E6"/>
                </a:solidFill>
                <a:latin typeface="Arial"/>
                <a:ea typeface="Arial"/>
                <a:cs typeface="Arial"/>
              </a:defRPr>
            </a:lvl5pPr>
            <a:lvl6pPr>
              <a:buNone/>
              <a:defRPr sz="2175" b="1">
                <a:solidFill>
                  <a:srgbClr val="F6F1E6"/>
                </a:solidFill>
                <a:latin typeface="Arial"/>
                <a:ea typeface="Arial"/>
                <a:cs typeface="Arial"/>
              </a:defRPr>
            </a:lvl6pPr>
            <a:lvl7pPr>
              <a:buNone/>
              <a:defRPr sz="2175" b="1">
                <a:solidFill>
                  <a:srgbClr val="F6F1E6"/>
                </a:solidFill>
                <a:latin typeface="Arial"/>
                <a:ea typeface="Arial"/>
                <a:cs typeface="Arial"/>
              </a:defRPr>
            </a:lvl7pPr>
            <a:lvl8pPr>
              <a:buNone/>
              <a:defRPr sz="2175" b="1">
                <a:solidFill>
                  <a:srgbClr val="F6F1E6"/>
                </a:solidFill>
                <a:latin typeface="Arial"/>
                <a:ea typeface="Arial"/>
                <a:cs typeface="Arial"/>
              </a:defRPr>
            </a:lvl8pPr>
            <a:lvl9pPr>
              <a:buNone/>
              <a:defRPr sz="2175" b="1">
                <a:solidFill>
                  <a:srgbClr val="F6F1E6"/>
                </a:solidFill>
                <a:latin typeface="Arial"/>
                <a:ea typeface="Arial"/>
                <a:cs typeface="Arial"/>
              </a:defRPr>
            </a:lvl9pPr>
          </a:lstStyle>
          <a:p xmlns:a="http://schemas.openxmlformats.org/drawingml/2006/main">
            <a:pPr>
              <a:buNone/>
              <a:defRPr sz="2175" b="1">
                <a:solidFill>
                  <a:srgbClr val="F6F1E6"/>
                </a:solidFill>
                <a:latin typeface="Arial"/>
                <a:ea typeface="Arial"/>
                <a:cs typeface="Arial"/>
              </a:defRPr>
            </a:pPr>
            <a:r>
              <a:rPr sz="2175" b="1">
                <a:solidFill>
                  <a:srgbClr val="F6F1E6"/>
                </a:solidFill>
                <a:latin typeface="Arial"/>
                <a:ea typeface="Arial"/>
                <a:cs typeface="Arial"/>
              </a:rPr>
              <a:t>Evidence on usefulness, comfort and interaction</a:t>
            </a:r>
          </a:p>
        </p:txBody>
      </p:sp>
      <p:sp>
        <p:nvSpPr>
          <p:cNvPr id="10" name="">
            <a:extLst xmlns:a="http://schemas.openxmlformats.org/drawingml/2006/main">
              <a:ext uri="{FF2B5EF4-FFF2-40B4-BE49-F238E27FC236}">
                <a16:creationId xmlns:a16="http://schemas.microsoft.com/office/drawing/2014/main" id="{F732B649-2DF3-4336-A437-6D735F0154C3}"/>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A8BDA8"/>
                </a:solidFill>
                <a:latin typeface="Arial"/>
                <a:ea typeface="Arial"/>
                <a:cs typeface="Arial"/>
              </a:defRPr>
            </a:defPPr>
            <a:lvl1pPr>
              <a:defRPr sz="1200" b="0">
                <a:solidFill>
                  <a:srgbClr val="A8BDA8"/>
                </a:solidFill>
                <a:latin typeface="Arial"/>
                <a:ea typeface="Arial"/>
                <a:cs typeface="Arial"/>
              </a:defRPr>
            </a:lvl1pPr>
            <a:lvl2pPr>
              <a:defRPr sz="1200" b="0">
                <a:solidFill>
                  <a:srgbClr val="A8BDA8"/>
                </a:solidFill>
                <a:latin typeface="Arial"/>
                <a:ea typeface="Arial"/>
                <a:cs typeface="Arial"/>
              </a:defRPr>
            </a:lvl2pPr>
            <a:lvl3pPr>
              <a:defRPr sz="1200" b="0">
                <a:solidFill>
                  <a:srgbClr val="A8BDA8"/>
                </a:solidFill>
                <a:latin typeface="Arial"/>
                <a:ea typeface="Arial"/>
                <a:cs typeface="Arial"/>
              </a:defRPr>
            </a:lvl3pPr>
            <a:lvl4pPr>
              <a:defRPr sz="1200" b="0">
                <a:solidFill>
                  <a:srgbClr val="A8BDA8"/>
                </a:solidFill>
                <a:latin typeface="Arial"/>
                <a:ea typeface="Arial"/>
                <a:cs typeface="Arial"/>
              </a:defRPr>
            </a:lvl4pPr>
            <a:lvl5pPr>
              <a:defRPr sz="1200" b="0">
                <a:solidFill>
                  <a:srgbClr val="A8BDA8"/>
                </a:solidFill>
                <a:latin typeface="Arial"/>
                <a:ea typeface="Arial"/>
                <a:cs typeface="Arial"/>
              </a:defRPr>
            </a:lvl5pPr>
            <a:lvl6pPr>
              <a:defRPr sz="1200" b="0">
                <a:solidFill>
                  <a:srgbClr val="A8BDA8"/>
                </a:solidFill>
                <a:latin typeface="Arial"/>
                <a:ea typeface="Arial"/>
                <a:cs typeface="Arial"/>
              </a:defRPr>
            </a:lvl6pPr>
            <a:lvl7pPr>
              <a:defRPr sz="1200" b="0">
                <a:solidFill>
                  <a:srgbClr val="A8BDA8"/>
                </a:solidFill>
                <a:latin typeface="Arial"/>
                <a:ea typeface="Arial"/>
                <a:cs typeface="Arial"/>
              </a:defRPr>
            </a:lvl7pPr>
            <a:lvl8pPr>
              <a:defRPr sz="1200" b="0">
                <a:solidFill>
                  <a:srgbClr val="A8BDA8"/>
                </a:solidFill>
                <a:latin typeface="Arial"/>
                <a:ea typeface="Arial"/>
                <a:cs typeface="Arial"/>
              </a:defRPr>
            </a:lvl8pPr>
            <a:lvl9pPr>
              <a:defRPr sz="1200" b="0">
                <a:solidFill>
                  <a:srgbClr val="A8BDA8"/>
                </a:solidFill>
                <a:latin typeface="Arial"/>
                <a:ea typeface="Arial"/>
                <a:cs typeface="Arial"/>
              </a:defRPr>
            </a:lvl9pPr>
          </a:lstStyle>
          <a:p xmlns:a="http://schemas.openxmlformats.org/drawingml/2006/main">
            <a:pPr>
              <a:defRPr sz="1200" b="0">
                <a:solidFill>
                  <a:srgbClr val="A8BDA8"/>
                </a:solidFill>
                <a:latin typeface="Arial"/>
                <a:ea typeface="Arial"/>
                <a:cs typeface="Arial"/>
              </a:defRPr>
            </a:pPr>
            <a:r>
              <a:rPr sz="1200" b="0">
                <a:solidFill>
                  <a:srgbClr val="A8BDA8"/>
                </a:solidFill>
                <a:latin typeface="Arial"/>
                <a:ea typeface="Arial"/>
                <a:cs typeface="Arial"/>
              </a:rPr>
              <a:t>Concept and evaluation plan</a:t>
            </a:r>
          </a:p>
        </p:txBody>
      </p:sp>
    </p:spTree>
    <p:extLst>
      <p:ext uri="{BB962C8B-B14F-4D97-AF65-F5344CB8AC3E}">
        <p14:creationId xmlns:p14="http://schemas.microsoft.com/office/powerpoint/2010/main" val="1912142760"/>
      </p:ext>
    </p:extLst>
  </p:cSld>
</p:sld>
</file>

<file path=ppt/slides/slide11.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48B3376-5EC1-4763-82C7-446D53DB7301}"/>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FC705D68-D139-425D-9B9E-42A7349D0384}"/>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11 / Appendix</a:t>
            </a:r>
          </a:p>
        </p:txBody>
      </p:sp>
      <p:sp>
        <p:nvSpPr>
          <p:cNvPr id="3" name="">
            <a:extLst xmlns:a="http://schemas.openxmlformats.org/drawingml/2006/main">
              <a:ext uri="{FF2B5EF4-FFF2-40B4-BE49-F238E27FC236}">
                <a16:creationId xmlns:a16="http://schemas.microsoft.com/office/drawing/2014/main" id="{411B53A8-063E-4500-960F-6DF75064466F}"/>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Proposed budget detail</a:t>
            </a:r>
          </a:p>
        </p:txBody>
      </p:sp>
      <p:sp>
        <p:nvSpPr>
          <p:cNvPr id="4" name="">
            <a:extLst xmlns:a="http://schemas.openxmlformats.org/drawingml/2006/main">
              <a:ext uri="{FF2B5EF4-FFF2-40B4-BE49-F238E27FC236}">
                <a16:creationId xmlns:a16="http://schemas.microsoft.com/office/drawing/2014/main" id="{7040694A-A61E-4873-A8C2-A3FDC3A9656C}"/>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6BB5E78-2FDA-47CE-9BC6-DFC97DB00EBB}"/>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graphicFrame>
        <p:nvGraphicFramePr>
          <p:cNvPr id="6" name="">
            <a:extLst xmlns:a="http://schemas.openxmlformats.org/drawingml/2006/main">
              <a:ext uri="{FF2B5EF4-FFF2-40B4-BE49-F238E27FC236}">
                <a16:creationId xmlns:a16="http://schemas.microsoft.com/office/drawing/2014/main" id="{D8DDF944-FCEB-4AB3-897E-4ADA5CCF3E0C}"/>
              </a:ext>
            </a:extLst>
          </p:cNvPr>
          <p:cNvGraphicFramePr/>
          <p:nvPr/>
        </p:nvGraphicFramePr>
        <p:xfrm>
          <a:off xmlns:a="http://schemas.openxmlformats.org/drawingml/2006/main" x="609600" y="2238375"/>
          <a:ext xmlns:a="http://schemas.openxmlformats.org/drawingml/2006/main" cx="10972800" cy="3790950"/>
        </p:xfrm>
        <a:graphic xmlns:a="http://schemas.openxmlformats.org/drawingml/2006/main">
          <a:graphicData uri="http://schemas.openxmlformats.org/drawingml/2006/table">
            <a:tbl>
              <a:tblPr/>
              <a:tblGrid>
                <a:gridCol w="3429000"/>
                <a:gridCol w="1428750"/>
                <a:gridCol w="6115050"/>
              </a:tblGrid>
              <a:tr h="473869">
                <a:tc>
                  <a:txBody>
                    <a:bodyPr wrap="square" lIns="114300" tIns="114300" rIns="114300" bIns="114300">
                      <a:noAutofit/>
                    </a:bodyPr>
                    <a:lstStyle/>
                    <a:p>
                      <a:r>
                        <a:rPr sz="1575" b="1">
                          <a:solidFill>
                            <a:srgbClr val="F6F1E6"/>
                          </a:solidFill>
                          <a:latin typeface="Arial"/>
                          <a:ea typeface="Arial"/>
                          <a:cs typeface="Arial"/>
                        </a:rPr>
                        <a:t>Use</a:t>
                      </a:r>
                    </a:p>
                  </a:txBody>
                  <a:tcPr marL="91440" marR="91440" marT="45720" marB="45720">
                    <a:lnL w="9525">
                      <a:solidFill>
                        <a:srgbClr val="D8DCD1"/>
                      </a:solidFill>
                      <a:prstDash val="solid"/>
                    </a:lnL>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575" b="1">
                          <a:solidFill>
                            <a:srgbClr val="F6F1E6"/>
                          </a:solidFill>
                          <a:latin typeface="Arial"/>
                          <a:ea typeface="Arial"/>
                          <a:cs typeface="Arial"/>
                        </a:rPr>
                        <a:t>Amount</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575" b="1">
                          <a:solidFill>
                            <a:srgbClr val="F6F1E6"/>
                          </a:solidFill>
                          <a:latin typeface="Arial"/>
                          <a:ea typeface="Arial"/>
                          <a:cs typeface="Arial"/>
                        </a:rPr>
                        <a:t>Intended output</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r>
              <a:tr h="473869">
                <a:tc>
                  <a:txBody>
                    <a:bodyPr wrap="square" lIns="114300" tIns="114300" rIns="114300" bIns="114300">
                      <a:noAutofit/>
                    </a:bodyPr>
                    <a:lstStyle/>
                    <a:p>
                      <a:r>
                        <a:rPr sz="1575" b="0">
                          <a:solidFill>
                            <a:srgbClr val="113C3C"/>
                          </a:solidFill>
                          <a:latin typeface="Arial"/>
                          <a:ea typeface="Arial"/>
                          <a:cs typeface="Arial"/>
                        </a:rPr>
                        <a:t>Secure pilot engineering</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£1,500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Recording, context, invited access and secure storage</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0">
                          <a:solidFill>
                            <a:srgbClr val="113C3C"/>
                          </a:solidFill>
                          <a:latin typeface="Arial"/>
                          <a:ea typeface="Arial"/>
                          <a:cs typeface="Arial"/>
                        </a:rPr>
                        <a:t>Accessible UX and usability</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£900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Supported view, clear controls and observed usability</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0">
                          <a:solidFill>
                            <a:srgbClr val="113C3C"/>
                          </a:solidFill>
                          <a:latin typeface="Arial"/>
                          <a:ea typeface="Arial"/>
                          <a:cs typeface="Arial"/>
                        </a:rPr>
                        <a:t>Research and practitioner input</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£700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Family co-design, practitioner input and pilot feedback</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0">
                          <a:solidFill>
                            <a:srgbClr val="113C3C"/>
                          </a:solidFill>
                          <a:latin typeface="Arial"/>
                          <a:ea typeface="Arial"/>
                          <a:cs typeface="Arial"/>
                        </a:rPr>
                        <a:t>Privacy and security review</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£650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Consent, permissions, data handling and safety review</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0">
                          <a:solidFill>
                            <a:srgbClr val="113C3C"/>
                          </a:solidFill>
                          <a:latin typeface="Arial"/>
                          <a:ea typeface="Arial"/>
                          <a:cs typeface="Arial"/>
                        </a:rPr>
                        <a:t>Hosting, storage and tooling</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£550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Limited pilot infrastructure and services</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0">
                          <a:solidFill>
                            <a:srgbClr val="113C3C"/>
                          </a:solidFill>
                          <a:latin typeface="Arial"/>
                          <a:ea typeface="Arial"/>
                          <a:cs typeface="Arial"/>
                        </a:rPr>
                        <a:t>Contingency</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£700</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575" b="0">
                          <a:solidFill>
                            <a:srgbClr val="113C3C"/>
                          </a:solidFill>
                          <a:latin typeface="Arial"/>
                          <a:ea typeface="Arial"/>
                          <a:cs typeface="Arial"/>
                        </a:rPr>
                        <a:t>Uncertain costs, released against need</a:t>
                      </a:r>
                    </a:p>
                  </a:txBody>
                  <a:tcPr marL="91440" marR="91440" marT="45720" marB="45720">
                    <a:lnR w="9525">
                      <a:solidFill>
                        <a:srgbClr val="D8DCD1"/>
                      </a:solidFill>
                      <a:prstDash val="solid"/>
                    </a:lnR>
                    <a:lnB w="9525">
                      <a:solidFill>
                        <a:srgbClr val="D8DCD1"/>
                      </a:solidFill>
                      <a:prstDash val="solid"/>
                    </a:lnB>
                    <a:solidFill>
                      <a:srgbClr val="F6F1E6"/>
                    </a:solidFill>
                  </a:tcPr>
                </a:tc>
              </a:tr>
              <a:tr h="473869">
                <a:tc>
                  <a:txBody>
                    <a:bodyPr wrap="square" lIns="114300" tIns="114300" rIns="114300" bIns="114300">
                      <a:noAutofit/>
                    </a:bodyPr>
                    <a:lstStyle/>
                    <a:p>
                      <a:r>
                        <a:rPr sz="1575" b="1">
                          <a:solidFill>
                            <a:srgbClr val="113C3C"/>
                          </a:solidFill>
                          <a:latin typeface="Arial"/>
                          <a:ea typeface="Arial"/>
                          <a:cs typeface="Arial"/>
                        </a:rPr>
                        <a:t>Total</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D8DCD1"/>
                    </a:solidFill>
                  </a:tcPr>
                </a:tc>
                <a:tc>
                  <a:txBody>
                    <a:bodyPr wrap="square" lIns="114300" tIns="114300" rIns="114300" bIns="114300">
                      <a:noAutofit/>
                    </a:bodyPr>
                    <a:lstStyle/>
                    <a:p>
                      <a:r>
                        <a:rPr sz="1575" b="1">
                          <a:solidFill>
                            <a:srgbClr val="113C3C"/>
                          </a:solidFill>
                          <a:latin typeface="Arial"/>
                          <a:ea typeface="Arial"/>
                          <a:cs typeface="Arial"/>
                        </a:rPr>
                        <a:t>£5,000</a:t>
                      </a:r>
                    </a:p>
                  </a:txBody>
                  <a:tcPr marL="91440" marR="91440" marT="45720" marB="45720">
                    <a:lnR w="9525">
                      <a:solidFill>
                        <a:srgbClr val="D8DCD1"/>
                      </a:solidFill>
                      <a:prstDash val="solid"/>
                    </a:lnR>
                    <a:lnB w="9525">
                      <a:solidFill>
                        <a:srgbClr val="D8DCD1"/>
                      </a:solidFill>
                      <a:prstDash val="solid"/>
                    </a:lnB>
                    <a:solidFill>
                      <a:srgbClr val="D8DCD1"/>
                    </a:solidFill>
                  </a:tcPr>
                </a:tc>
                <a:tc>
                  <a:txBody>
                    <a:bodyPr wrap="square" lIns="114300" tIns="114300" rIns="114300" bIns="114300">
                      <a:noAutofit/>
                    </a:bodyPr>
                    <a:lstStyle/>
                    <a:p>
                      <a:r>
                        <a:rPr sz="1575" b="1">
                          <a:solidFill>
                            <a:srgbClr val="113C3C"/>
                          </a:solidFill>
                          <a:latin typeface="Arial"/>
                          <a:ea typeface="Arial"/>
                          <a:cs typeface="Arial"/>
                        </a:rPr>
                        <a:t>Subject to award terms and supplier estimates</a:t>
                      </a:r>
                    </a:p>
                  </a:txBody>
                  <a:tcPr marL="91440" marR="91440" marT="45720" marB="45720">
                    <a:lnR w="9525">
                      <a:solidFill>
                        <a:srgbClr val="D8DCD1"/>
                      </a:solidFill>
                      <a:prstDash val="solid"/>
                    </a:lnR>
                    <a:lnB w="9525">
                      <a:solidFill>
                        <a:srgbClr val="D8DCD1"/>
                      </a:solidFill>
                      <a:prstDash val="solid"/>
                    </a:lnB>
                    <a:solidFill>
                      <a:srgbClr val="D8DCD1"/>
                    </a:solidFill>
                  </a:tcPr>
                </a:tc>
              </a:tr>
            </a:tbl>
          </a:graphicData>
        </a:graphic>
      </p:graphicFrame>
      <p:sp>
        <p:nvSpPr>
          <p:cNvPr id="8" name="">
            <a:extLst xmlns:a="http://schemas.openxmlformats.org/drawingml/2006/main">
              <a:ext uri="{FF2B5EF4-FFF2-40B4-BE49-F238E27FC236}">
                <a16:creationId xmlns:a16="http://schemas.microsoft.com/office/drawing/2014/main" id="{759CE3D4-BBD6-4EFB-8234-82F9DC3F7ED2}"/>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420020933"/>
      </p:ext>
    </p:extLst>
  </p:cSld>
</p:sld>
</file>

<file path=ppt/slides/slide12.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7883017-DDB0-49C2-9927-7D14FED4CB96}"/>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D383EDE7-CA6F-4C1C-8088-A85FECFBDB4A}"/>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12 / Appendix</a:t>
            </a:r>
          </a:p>
        </p:txBody>
      </p:sp>
      <p:sp>
        <p:nvSpPr>
          <p:cNvPr id="3" name="">
            <a:extLst xmlns:a="http://schemas.openxmlformats.org/drawingml/2006/main">
              <a:ext uri="{FF2B5EF4-FFF2-40B4-BE49-F238E27FC236}">
                <a16:creationId xmlns:a16="http://schemas.microsoft.com/office/drawing/2014/main" id="{AB38C87E-7DD2-47A8-B7A7-AC62547DBEFF}"/>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Draft evaluation questions</a:t>
            </a:r>
          </a:p>
        </p:txBody>
      </p:sp>
      <p:sp>
        <p:nvSpPr>
          <p:cNvPr id="4" name="">
            <a:extLst xmlns:a="http://schemas.openxmlformats.org/drawingml/2006/main">
              <a:ext uri="{FF2B5EF4-FFF2-40B4-BE49-F238E27FC236}">
                <a16:creationId xmlns:a16="http://schemas.microsoft.com/office/drawing/2014/main" id="{07F2B84E-1C9C-49C9-A9CA-838617FC2FB1}"/>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359FB6A-95CA-42F1-973A-B1989ADD9494}"/>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graphicFrame>
        <p:nvGraphicFramePr>
          <p:cNvPr id="6" name="">
            <a:extLst xmlns:a="http://schemas.openxmlformats.org/drawingml/2006/main">
              <a:ext uri="{FF2B5EF4-FFF2-40B4-BE49-F238E27FC236}">
                <a16:creationId xmlns:a16="http://schemas.microsoft.com/office/drawing/2014/main" id="{56921054-B7CD-4FBB-A9B5-840F00926429}"/>
              </a:ext>
            </a:extLst>
          </p:cNvPr>
          <p:cNvGraphicFramePr/>
          <p:nvPr/>
        </p:nvGraphicFramePr>
        <p:xfrm>
          <a:off xmlns:a="http://schemas.openxmlformats.org/drawingml/2006/main" x="609600" y="2257425"/>
          <a:ext xmlns:a="http://schemas.openxmlformats.org/drawingml/2006/main" cx="10972800" cy="3524250"/>
        </p:xfrm>
        <a:graphic xmlns:a="http://schemas.openxmlformats.org/drawingml/2006/main">
          <a:graphicData uri="http://schemas.openxmlformats.org/drawingml/2006/table">
            <a:tbl>
              <a:tblPr/>
              <a:tblGrid>
                <a:gridCol w="2809875"/>
                <a:gridCol w="3333750"/>
                <a:gridCol w="4829175"/>
              </a:tblGrid>
              <a:tr h="704850">
                <a:tc>
                  <a:txBody>
                    <a:bodyPr wrap="square" lIns="114300" tIns="114300" rIns="114300" bIns="114300">
                      <a:noAutofit/>
                    </a:bodyPr>
                    <a:lstStyle/>
                    <a:p>
                      <a:r>
                        <a:rPr sz="1650" b="1">
                          <a:solidFill>
                            <a:srgbClr val="F6F1E6"/>
                          </a:solidFill>
                          <a:latin typeface="Arial"/>
                          <a:ea typeface="Arial"/>
                          <a:cs typeface="Arial"/>
                        </a:rPr>
                        <a:t>Question</a:t>
                      </a:r>
                    </a:p>
                  </a:txBody>
                  <a:tcPr marL="91440" marR="91440" marT="45720" marB="45720">
                    <a:lnL w="9525">
                      <a:solidFill>
                        <a:srgbClr val="D8DCD1"/>
                      </a:solidFill>
                      <a:prstDash val="solid"/>
                    </a:lnL>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650" b="1">
                          <a:solidFill>
                            <a:srgbClr val="F6F1E6"/>
                          </a:solidFill>
                          <a:latin typeface="Arial"/>
                          <a:ea typeface="Arial"/>
                          <a:cs typeface="Arial"/>
                        </a:rPr>
                        <a:t>Proposed approach</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650" b="1">
                          <a:solidFill>
                            <a:srgbClr val="F6F1E6"/>
                          </a:solidFill>
                          <a:latin typeface="Arial"/>
                          <a:ea typeface="Arial"/>
                          <a:cs typeface="Arial"/>
                        </a:rPr>
                        <a:t>What to record</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r>
              <a:tr h="704850">
                <a:tc>
                  <a:txBody>
                    <a:bodyPr wrap="square" lIns="114300" tIns="114300" rIns="114300" bIns="114300">
                      <a:noAutofit/>
                    </a:bodyPr>
                    <a:lstStyle/>
                    <a:p>
                      <a:r>
                        <a:rPr sz="1650" b="0">
                          <a:solidFill>
                            <a:srgbClr val="113C3C"/>
                          </a:solidFill>
                          <a:latin typeface="Arial"/>
                          <a:ea typeface="Arial"/>
                          <a:cs typeface="Arial"/>
                        </a:rPr>
                        <a:t>Can families use it?</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6-pair usability, then a limited pilot</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Task completion, assistance and access problems</a:t>
                      </a:r>
                    </a:p>
                  </a:txBody>
                  <a:tcPr marL="91440" marR="91440" marT="45720" marB="45720">
                    <a:lnR w="9525">
                      <a:solidFill>
                        <a:srgbClr val="D8DCD1"/>
                      </a:solidFill>
                      <a:prstDash val="solid"/>
                    </a:lnR>
                    <a:lnB w="9525">
                      <a:solidFill>
                        <a:srgbClr val="D8DCD1"/>
                      </a:solidFill>
                      <a:prstDash val="solid"/>
                    </a:lnB>
                    <a:solidFill>
                      <a:srgbClr val="F6F1E6"/>
                    </a:solidFill>
                  </a:tcPr>
                </a:tc>
              </a:tr>
              <a:tr h="704850">
                <a:tc>
                  <a:txBody>
                    <a:bodyPr wrap="square" lIns="114300" tIns="114300" rIns="114300" bIns="114300">
                      <a:noAutofit/>
                    </a:bodyPr>
                    <a:lstStyle/>
                    <a:p>
                      <a:r>
                        <a:rPr sz="1650" b="0">
                          <a:solidFill>
                            <a:srgbClr val="113C3C"/>
                          </a:solidFill>
                          <a:latin typeface="Arial"/>
                          <a:ea typeface="Arial"/>
                          <a:cs typeface="Arial"/>
                        </a:rPr>
                        <a:t>How does it feel?</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Optional participant feedback in each session</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Comfort, enjoyment, confusion and reasons to stop</a:t>
                      </a:r>
                    </a:p>
                  </a:txBody>
                  <a:tcPr marL="91440" marR="91440" marT="45720" marB="45720">
                    <a:lnR w="9525">
                      <a:solidFill>
                        <a:srgbClr val="D8DCD1"/>
                      </a:solidFill>
                      <a:prstDash val="solid"/>
                    </a:lnR>
                    <a:lnB w="9525">
                      <a:solidFill>
                        <a:srgbClr val="D8DCD1"/>
                      </a:solidFill>
                      <a:prstDash val="solid"/>
                    </a:lnB>
                    <a:solidFill>
                      <a:srgbClr val="F6F1E6"/>
                    </a:solidFill>
                  </a:tcPr>
                </a:tc>
              </a:tr>
              <a:tr h="704850">
                <a:tc>
                  <a:txBody>
                    <a:bodyPr wrap="square" lIns="114300" tIns="114300" rIns="114300" bIns="114300">
                      <a:noAutofit/>
                    </a:bodyPr>
                    <a:lstStyle/>
                    <a:p>
                      <a:r>
                        <a:rPr sz="1650" b="0">
                          <a:solidFill>
                            <a:srgbClr val="113C3C"/>
                          </a:solidFill>
                          <a:latin typeface="Arial"/>
                          <a:ea typeface="Arial"/>
                          <a:cs typeface="Arial"/>
                        </a:rPr>
                        <a:t>Does it support interaction?</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10-family, four-week pilot, if ready</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Observed or participant-described conversation and usefulness</a:t>
                      </a:r>
                    </a:p>
                  </a:txBody>
                  <a:tcPr marL="91440" marR="91440" marT="45720" marB="45720">
                    <a:lnR w="9525">
                      <a:solidFill>
                        <a:srgbClr val="D8DCD1"/>
                      </a:solidFill>
                      <a:prstDash val="solid"/>
                    </a:lnR>
                    <a:lnB w="9525">
                      <a:solidFill>
                        <a:srgbClr val="D8DCD1"/>
                      </a:solidFill>
                      <a:prstDash val="solid"/>
                    </a:lnB>
                    <a:solidFill>
                      <a:srgbClr val="F6F1E6"/>
                    </a:solidFill>
                  </a:tcPr>
                </a:tc>
              </a:tr>
              <a:tr h="704850">
                <a:tc>
                  <a:txBody>
                    <a:bodyPr wrap="square" lIns="114300" tIns="114300" rIns="114300" bIns="114300">
                      <a:noAutofit/>
                    </a:bodyPr>
                    <a:lstStyle/>
                    <a:p>
                      <a:r>
                        <a:rPr sz="1650" b="0">
                          <a:solidFill>
                            <a:srgbClr val="113C3C"/>
                          </a:solidFill>
                          <a:latin typeface="Arial"/>
                          <a:ea typeface="Arial"/>
                          <a:cs typeface="Arial"/>
                        </a:rPr>
                        <a:t>Is it worth continuing?</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Review family feedback, use and costs</a:t>
                      </a:r>
                    </a:p>
                  </a:txBody>
                  <a:tcPr marL="91440" marR="91440" marT="45720" marB="45720">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650" b="0">
                          <a:solidFill>
                            <a:srgbClr val="113C3C"/>
                          </a:solidFill>
                          <a:latin typeface="Arial"/>
                          <a:ea typeface="Arial"/>
                          <a:cs typeface="Arial"/>
                        </a:rPr>
                        <a:t>Repeat use, support effort and preferences, including non-use</a:t>
                      </a:r>
                    </a:p>
                  </a:txBody>
                  <a:tcPr marL="91440" marR="91440" marT="45720" marB="45720">
                    <a:lnR w="9525">
                      <a:solidFill>
                        <a:srgbClr val="D8DCD1"/>
                      </a:solidFill>
                      <a:prstDash val="solid"/>
                    </a:lnR>
                    <a:lnB w="9525">
                      <a:solidFill>
                        <a:srgbClr val="D8DCD1"/>
                      </a:solidFill>
                      <a:prstDash val="solid"/>
                    </a:lnB>
                    <a:solidFill>
                      <a:srgbClr val="F6F1E6"/>
                    </a:solidFill>
                  </a:tcPr>
                </a:tc>
              </a:tr>
            </a:tbl>
          </a:graphicData>
        </a:graphic>
      </p:graphicFrame>
      <p:sp>
        <p:nvSpPr>
          <p:cNvPr id="7" name="">
            <a:extLst xmlns:a="http://schemas.openxmlformats.org/drawingml/2006/main">
              <a:ext uri="{FF2B5EF4-FFF2-40B4-BE49-F238E27FC236}">
                <a16:creationId xmlns:a16="http://schemas.microsoft.com/office/drawing/2014/main" id="{F1BF1E4B-FE7D-414C-9F26-FD0E57E5577C}"/>
              </a:ext>
            </a:extLst>
          </p:cNvPr>
          <p:cNvSpPr>
            <a:spLocks xmlns:a="http://schemas.openxmlformats.org/drawingml/2006/main" noGrp="1"/>
          </p:cNvSpPr>
          <p:nvPr/>
        </p:nvSpPr>
        <p:spPr>
          <a:xfrm xmlns:a="http://schemas.openxmlformats.org/drawingml/2006/main">
            <a:off x="609600" y="5943600"/>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350" b="0">
                <a:solidFill>
                  <a:srgbClr val="5C6E66"/>
                </a:solidFill>
                <a:latin typeface="Arial"/>
                <a:ea typeface="Arial"/>
                <a:cs typeface="Arial"/>
              </a:defRPr>
            </a:defPPr>
            <a:lvl1pPr>
              <a:buNone/>
              <a:defRPr sz="1350" b="0">
                <a:solidFill>
                  <a:srgbClr val="5C6E66"/>
                </a:solidFill>
                <a:latin typeface="Arial"/>
                <a:ea typeface="Arial"/>
                <a:cs typeface="Arial"/>
              </a:defRPr>
            </a:lvl1pPr>
            <a:lvl2pPr>
              <a:buNone/>
              <a:defRPr sz="1350" b="0">
                <a:solidFill>
                  <a:srgbClr val="5C6E66"/>
                </a:solidFill>
                <a:latin typeface="Arial"/>
                <a:ea typeface="Arial"/>
                <a:cs typeface="Arial"/>
              </a:defRPr>
            </a:lvl2pPr>
            <a:lvl3pPr>
              <a:buNone/>
              <a:defRPr sz="1350" b="0">
                <a:solidFill>
                  <a:srgbClr val="5C6E66"/>
                </a:solidFill>
                <a:latin typeface="Arial"/>
                <a:ea typeface="Arial"/>
                <a:cs typeface="Arial"/>
              </a:defRPr>
            </a:lvl3pPr>
            <a:lvl4pPr>
              <a:buNone/>
              <a:defRPr sz="1350" b="0">
                <a:solidFill>
                  <a:srgbClr val="5C6E66"/>
                </a:solidFill>
                <a:latin typeface="Arial"/>
                <a:ea typeface="Arial"/>
                <a:cs typeface="Arial"/>
              </a:defRPr>
            </a:lvl4pPr>
            <a:lvl5pPr>
              <a:buNone/>
              <a:defRPr sz="1350" b="0">
                <a:solidFill>
                  <a:srgbClr val="5C6E66"/>
                </a:solidFill>
                <a:latin typeface="Arial"/>
                <a:ea typeface="Arial"/>
                <a:cs typeface="Arial"/>
              </a:defRPr>
            </a:lvl5pPr>
            <a:lvl6pPr>
              <a:buNone/>
              <a:defRPr sz="1350" b="0">
                <a:solidFill>
                  <a:srgbClr val="5C6E66"/>
                </a:solidFill>
                <a:latin typeface="Arial"/>
                <a:ea typeface="Arial"/>
                <a:cs typeface="Arial"/>
              </a:defRPr>
            </a:lvl6pPr>
            <a:lvl7pPr>
              <a:buNone/>
              <a:defRPr sz="1350" b="0">
                <a:solidFill>
                  <a:srgbClr val="5C6E66"/>
                </a:solidFill>
                <a:latin typeface="Arial"/>
                <a:ea typeface="Arial"/>
                <a:cs typeface="Arial"/>
              </a:defRPr>
            </a:lvl7pPr>
            <a:lvl8pPr>
              <a:buNone/>
              <a:defRPr sz="1350" b="0">
                <a:solidFill>
                  <a:srgbClr val="5C6E66"/>
                </a:solidFill>
                <a:latin typeface="Arial"/>
                <a:ea typeface="Arial"/>
                <a:cs typeface="Arial"/>
              </a:defRPr>
            </a:lvl8pPr>
            <a:lvl9pPr>
              <a:buNone/>
              <a:defRPr sz="1350" b="0">
                <a:solidFill>
                  <a:srgbClr val="5C6E66"/>
                </a:solidFill>
                <a:latin typeface="Arial"/>
                <a:ea typeface="Arial"/>
                <a:cs typeface="Arial"/>
              </a:defRPr>
            </a:lvl9pPr>
          </a:lstStyle>
          <a:p xmlns:a="http://schemas.openxmlformats.org/drawingml/2006/main">
            <a:pPr>
              <a:buNone/>
              <a:defRPr sz="1350" b="0">
                <a:solidFill>
                  <a:srgbClr val="5C6E66"/>
                </a:solidFill>
                <a:latin typeface="Arial"/>
                <a:ea typeface="Arial"/>
                <a:cs typeface="Arial"/>
              </a:defRPr>
            </a:pPr>
            <a:r>
              <a:rPr sz="1350" b="0">
                <a:solidFill>
                  <a:srgbClr val="5C6E66"/>
                </a:solidFill>
                <a:latin typeface="Arial"/>
                <a:ea typeface="Arial"/>
                <a:cs typeface="Arial"/>
              </a:rPr>
              <a:t>Exploratory service evaluation. Comfort and interaction are not evidence of clinical benefit.</a:t>
            </a:r>
          </a:p>
        </p:txBody>
      </p:sp>
      <p:sp>
        <p:nvSpPr>
          <p:cNvPr id="9" name="">
            <a:extLst xmlns:a="http://schemas.openxmlformats.org/drawingml/2006/main">
              <a:ext uri="{FF2B5EF4-FFF2-40B4-BE49-F238E27FC236}">
                <a16:creationId xmlns:a16="http://schemas.microsoft.com/office/drawing/2014/main" id="{C1680F34-E9B5-4371-9A71-BC6FCEDFEBDE}"/>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633417984"/>
      </p:ext>
    </p:extLst>
  </p:cSld>
</p:sld>
</file>

<file path=ppt/slides/slide13.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3D63B2E-6F23-46EA-A902-058F884E1EE8}"/>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AB5EB512-4C97-4FA8-BB80-E0D69DBB0807}"/>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13 / Appendix</a:t>
            </a:r>
          </a:p>
        </p:txBody>
      </p:sp>
      <p:sp>
        <p:nvSpPr>
          <p:cNvPr id="3" name="">
            <a:extLst xmlns:a="http://schemas.openxmlformats.org/drawingml/2006/main">
              <a:ext uri="{FF2B5EF4-FFF2-40B4-BE49-F238E27FC236}">
                <a16:creationId xmlns:a16="http://schemas.microsoft.com/office/drawing/2014/main" id="{BB6EA501-3408-4072-BA0D-AC9B98DE360A}"/>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Trust, comfort and future adoption</a:t>
            </a:r>
          </a:p>
        </p:txBody>
      </p:sp>
      <p:sp>
        <p:nvSpPr>
          <p:cNvPr id="4" name="">
            <a:extLst xmlns:a="http://schemas.openxmlformats.org/drawingml/2006/main">
              <a:ext uri="{FF2B5EF4-FFF2-40B4-BE49-F238E27FC236}">
                <a16:creationId xmlns:a16="http://schemas.microsoft.com/office/drawing/2014/main" id="{D7180CDF-273C-4945-A576-A2D412FFD069}"/>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58B1561-6A63-45D3-B4E7-864ABE7029A8}"/>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graphicFrame>
        <p:nvGraphicFramePr>
          <p:cNvPr id="6" name="">
            <a:extLst xmlns:a="http://schemas.openxmlformats.org/drawingml/2006/main">
              <a:ext uri="{FF2B5EF4-FFF2-40B4-BE49-F238E27FC236}">
                <a16:creationId xmlns:a16="http://schemas.microsoft.com/office/drawing/2014/main" id="{349F9F1B-8EF3-4FDC-A4A5-6D24CDDB9E2B}"/>
              </a:ext>
            </a:extLst>
          </p:cNvPr>
          <p:cNvGraphicFramePr/>
          <p:nvPr/>
        </p:nvGraphicFramePr>
        <p:xfrm>
          <a:off xmlns:a="http://schemas.openxmlformats.org/drawingml/2006/main" x="609600" y="2266950"/>
          <a:ext xmlns:a="http://schemas.openxmlformats.org/drawingml/2006/main" cx="10972800" cy="3495675"/>
        </p:xfrm>
        <a:graphic xmlns:a="http://schemas.openxmlformats.org/drawingml/2006/main">
          <a:graphicData uri="http://schemas.openxmlformats.org/drawingml/2006/table">
            <a:tbl>
              <a:tblPr/>
              <a:tblGrid>
                <a:gridCol w="3143250"/>
                <a:gridCol w="7829550"/>
              </a:tblGrid>
              <a:tr h="699135">
                <a:tc>
                  <a:txBody>
                    <a:bodyPr wrap="square" lIns="114300" tIns="114300" rIns="114300" bIns="114300">
                      <a:noAutofit/>
                    </a:bodyPr>
                    <a:lstStyle/>
                    <a:p>
                      <a:r>
                        <a:rPr sz="1725" b="1">
                          <a:solidFill>
                            <a:srgbClr val="F6F1E6"/>
                          </a:solidFill>
                          <a:latin typeface="Arial"/>
                          <a:ea typeface="Arial"/>
                          <a:cs typeface="Arial"/>
                        </a:rPr>
                        <a:t>Need</a:t>
                      </a:r>
                    </a:p>
                  </a:txBody>
                  <a:tcPr marL="91440" marR="91440" marT="45720" marB="45720">
                    <a:lnL w="9525">
                      <a:solidFill>
                        <a:srgbClr val="D8DCD1"/>
                      </a:solidFill>
                      <a:prstDash val="solid"/>
                    </a:lnL>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c>
                  <a:txBody>
                    <a:bodyPr wrap="square" lIns="114300" tIns="114300" rIns="114300" bIns="114300">
                      <a:noAutofit/>
                    </a:bodyPr>
                    <a:lstStyle/>
                    <a:p>
                      <a:r>
                        <a:rPr sz="1725" b="1">
                          <a:solidFill>
                            <a:srgbClr val="F6F1E6"/>
                          </a:solidFill>
                          <a:latin typeface="Arial"/>
                          <a:ea typeface="Arial"/>
                          <a:cs typeface="Arial"/>
                        </a:rPr>
                        <a:t>Proposed approach</a:t>
                      </a:r>
                    </a:p>
                  </a:txBody>
                  <a:tcPr marL="91440" marR="91440" marT="45720" marB="45720">
                    <a:lnR w="9525">
                      <a:solidFill>
                        <a:srgbClr val="D8DCD1"/>
                      </a:solidFill>
                      <a:prstDash val="solid"/>
                    </a:lnR>
                    <a:lnT w="9525">
                      <a:solidFill>
                        <a:srgbClr val="D8DCD1"/>
                      </a:solidFill>
                      <a:prstDash val="solid"/>
                    </a:lnT>
                    <a:lnB w="9525">
                      <a:solidFill>
                        <a:srgbClr val="D8DCD1"/>
                      </a:solidFill>
                      <a:prstDash val="solid"/>
                    </a:lnB>
                    <a:solidFill>
                      <a:srgbClr val="113C3C"/>
                    </a:solidFill>
                  </a:tcPr>
                </a:tc>
              </a:tr>
              <a:tr h="699135">
                <a:tc>
                  <a:txBody>
                    <a:bodyPr wrap="square" lIns="114300" tIns="114300" rIns="114300" bIns="114300">
                      <a:noAutofit/>
                    </a:bodyPr>
                    <a:lstStyle/>
                    <a:p>
                      <a:r>
                        <a:rPr sz="1725" b="0">
                          <a:solidFill>
                            <a:srgbClr val="113C3C"/>
                          </a:solidFill>
                          <a:latin typeface="Arial"/>
                          <a:ea typeface="Arial"/>
                          <a:cs typeface="Arial"/>
                        </a:rPr>
                        <a:t>Privacy and permission</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725" b="0">
                          <a:solidFill>
                            <a:srgbClr val="113C3C"/>
                          </a:solidFill>
                          <a:latin typeface="Arial"/>
                          <a:ea typeface="Arial"/>
                          <a:cs typeface="Arial"/>
                        </a:rPr>
                        <a:t>Clear contributor consent, secure storage, invited access and deletion choices</a:t>
                      </a:r>
                    </a:p>
                  </a:txBody>
                  <a:tcPr marL="91440" marR="91440" marT="45720" marB="45720">
                    <a:lnR w="9525">
                      <a:solidFill>
                        <a:srgbClr val="D8DCD1"/>
                      </a:solidFill>
                      <a:prstDash val="solid"/>
                    </a:lnR>
                    <a:lnB w="9525">
                      <a:solidFill>
                        <a:srgbClr val="D8DCD1"/>
                      </a:solidFill>
                      <a:prstDash val="solid"/>
                    </a:lnB>
                    <a:solidFill>
                      <a:srgbClr val="F6F1E6"/>
                    </a:solidFill>
                  </a:tcPr>
                </a:tc>
              </a:tr>
              <a:tr h="699135">
                <a:tc>
                  <a:txBody>
                    <a:bodyPr wrap="square" lIns="114300" tIns="114300" rIns="114300" bIns="114300">
                      <a:noAutofit/>
                    </a:bodyPr>
                    <a:lstStyle/>
                    <a:p>
                      <a:r>
                        <a:rPr sz="1725" b="0">
                          <a:solidFill>
                            <a:srgbClr val="113C3C"/>
                          </a:solidFill>
                          <a:latin typeface="Arial"/>
                          <a:ea typeface="Arial"/>
                          <a:cs typeface="Arial"/>
                        </a:rPr>
                        <a:t>Supported use</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725" b="0">
                          <a:solidFill>
                            <a:srgbClr val="113C3C"/>
                          </a:solidFill>
                          <a:latin typeface="Arial"/>
                          <a:ea typeface="Arial"/>
                          <a:cs typeface="Arial"/>
                        </a:rPr>
                        <a:t>Readable controls, clear context and a pace chosen with the person</a:t>
                      </a:r>
                    </a:p>
                  </a:txBody>
                  <a:tcPr marL="91440" marR="91440" marT="45720" marB="45720">
                    <a:lnR w="9525">
                      <a:solidFill>
                        <a:srgbClr val="D8DCD1"/>
                      </a:solidFill>
                      <a:prstDash val="solid"/>
                    </a:lnR>
                    <a:lnB w="9525">
                      <a:solidFill>
                        <a:srgbClr val="D8DCD1"/>
                      </a:solidFill>
                      <a:prstDash val="solid"/>
                    </a:lnB>
                    <a:solidFill>
                      <a:srgbClr val="F6F1E6"/>
                    </a:solidFill>
                  </a:tcPr>
                </a:tc>
              </a:tr>
              <a:tr h="699135">
                <a:tc>
                  <a:txBody>
                    <a:bodyPr wrap="square" lIns="114300" tIns="114300" rIns="114300" bIns="114300">
                      <a:noAutofit/>
                    </a:bodyPr>
                    <a:lstStyle/>
                    <a:p>
                      <a:r>
                        <a:rPr sz="1725" b="0">
                          <a:solidFill>
                            <a:srgbClr val="113C3C"/>
                          </a:solidFill>
                          <a:latin typeface="Arial"/>
                          <a:ea typeface="Arial"/>
                          <a:cs typeface="Arial"/>
                        </a:rPr>
                        <a:t>Comfort and choice</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725" b="0">
                          <a:solidFill>
                            <a:srgbClr val="113C3C"/>
                          </a:solidFill>
                          <a:latin typeface="Arial"/>
                          <a:ea typeface="Arial"/>
                          <a:cs typeface="Arial"/>
                        </a:rPr>
                        <a:t>Optional feedback, pause/skip/stop controls and agreed review arrangements</a:t>
                      </a:r>
                    </a:p>
                  </a:txBody>
                  <a:tcPr marL="91440" marR="91440" marT="45720" marB="45720">
                    <a:lnR w="9525">
                      <a:solidFill>
                        <a:srgbClr val="D8DCD1"/>
                      </a:solidFill>
                      <a:prstDash val="solid"/>
                    </a:lnR>
                    <a:lnB w="9525">
                      <a:solidFill>
                        <a:srgbClr val="D8DCD1"/>
                      </a:solidFill>
                      <a:prstDash val="solid"/>
                    </a:lnB>
                    <a:solidFill>
                      <a:srgbClr val="F6F1E6"/>
                    </a:solidFill>
                  </a:tcPr>
                </a:tc>
              </a:tr>
              <a:tr h="699135">
                <a:tc>
                  <a:txBody>
                    <a:bodyPr wrap="square" lIns="114300" tIns="114300" rIns="114300" bIns="114300">
                      <a:noAutofit/>
                    </a:bodyPr>
                    <a:lstStyle/>
                    <a:p>
                      <a:r>
                        <a:rPr sz="1725" b="0">
                          <a:solidFill>
                            <a:srgbClr val="113C3C"/>
                          </a:solidFill>
                          <a:latin typeface="Arial"/>
                          <a:ea typeface="Arial"/>
                          <a:cs typeface="Arial"/>
                        </a:rPr>
                        <a:t>Future NHS ambition</a:t>
                      </a:r>
                    </a:p>
                  </a:txBody>
                  <a:tcPr marL="91440" marR="91440" marT="45720" marB="45720">
                    <a:lnL w="9525">
                      <a:solidFill>
                        <a:srgbClr val="D8DCD1"/>
                      </a:solidFill>
                      <a:prstDash val="solid"/>
                    </a:lnL>
                    <a:lnR w="9525">
                      <a:solidFill>
                        <a:srgbClr val="D8DCD1"/>
                      </a:solidFill>
                      <a:prstDash val="solid"/>
                    </a:lnR>
                    <a:lnB w="9525">
                      <a:solidFill>
                        <a:srgbClr val="D8DCD1"/>
                      </a:solidFill>
                      <a:prstDash val="solid"/>
                    </a:lnB>
                    <a:solidFill>
                      <a:srgbClr val="F6F1E6"/>
                    </a:solidFill>
                  </a:tcPr>
                </a:tc>
                <a:tc>
                  <a:txBody>
                    <a:bodyPr wrap="square" lIns="114300" tIns="114300" rIns="114300" bIns="114300">
                      <a:noAutofit/>
                    </a:bodyPr>
                    <a:lstStyle/>
                    <a:p>
                      <a:r>
                        <a:rPr sz="1725" b="0">
                          <a:solidFill>
                            <a:srgbClr val="113C3C"/>
                          </a:solidFill>
                          <a:latin typeface="Arial"/>
                          <a:ea typeface="Arial"/>
                          <a:cs typeface="Arial"/>
                        </a:rPr>
                        <a:t>Evidence, safety, data/security, accessibility and adopter assessment</a:t>
                      </a:r>
                    </a:p>
                  </a:txBody>
                  <a:tcPr marL="91440" marR="91440" marT="45720" marB="45720">
                    <a:lnR w="9525">
                      <a:solidFill>
                        <a:srgbClr val="D8DCD1"/>
                      </a:solidFill>
                      <a:prstDash val="solid"/>
                    </a:lnR>
                    <a:lnB w="9525">
                      <a:solidFill>
                        <a:srgbClr val="D8DCD1"/>
                      </a:solidFill>
                      <a:prstDash val="solid"/>
                    </a:lnB>
                    <a:solidFill>
                      <a:srgbClr val="F6F1E6"/>
                    </a:solidFill>
                  </a:tcPr>
                </a:tc>
              </a:tr>
            </a:tbl>
          </a:graphicData>
        </a:graphic>
      </p:graphicFrame>
      <p:sp>
        <p:nvSpPr>
          <p:cNvPr id="7" name="">
            <a:extLst xmlns:a="http://schemas.openxmlformats.org/drawingml/2006/main">
              <a:ext uri="{FF2B5EF4-FFF2-40B4-BE49-F238E27FC236}">
                <a16:creationId xmlns:a16="http://schemas.microsoft.com/office/drawing/2014/main" id="{2C21C415-CD91-45A4-ABB2-41DBD89B3320}"/>
              </a:ext>
            </a:extLst>
          </p:cNvPr>
          <p:cNvSpPr>
            <a:spLocks xmlns:a="http://schemas.openxmlformats.org/drawingml/2006/main" noGrp="1"/>
          </p:cNvSpPr>
          <p:nvPr/>
        </p:nvSpPr>
        <p:spPr>
          <a:xfrm xmlns:a="http://schemas.openxmlformats.org/drawingml/2006/main">
            <a:off x="609600" y="5934075"/>
            <a:ext cx="1095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5C6E66"/>
                </a:solidFill>
                <a:latin typeface="Arial"/>
                <a:ea typeface="Arial"/>
                <a:cs typeface="Arial"/>
              </a:defRPr>
            </a:defPPr>
            <a:lvl1pPr>
              <a:buNone/>
              <a:defRPr sz="1500" b="0">
                <a:solidFill>
                  <a:srgbClr val="5C6E66"/>
                </a:solidFill>
                <a:latin typeface="Arial"/>
                <a:ea typeface="Arial"/>
                <a:cs typeface="Arial"/>
              </a:defRPr>
            </a:lvl1pPr>
            <a:lvl2pPr>
              <a:buNone/>
              <a:defRPr sz="1500" b="0">
                <a:solidFill>
                  <a:srgbClr val="5C6E66"/>
                </a:solidFill>
                <a:latin typeface="Arial"/>
                <a:ea typeface="Arial"/>
                <a:cs typeface="Arial"/>
              </a:defRPr>
            </a:lvl2pPr>
            <a:lvl3pPr>
              <a:buNone/>
              <a:defRPr sz="1500" b="0">
                <a:solidFill>
                  <a:srgbClr val="5C6E66"/>
                </a:solidFill>
                <a:latin typeface="Arial"/>
                <a:ea typeface="Arial"/>
                <a:cs typeface="Arial"/>
              </a:defRPr>
            </a:lvl3pPr>
            <a:lvl4pPr>
              <a:buNone/>
              <a:defRPr sz="1500" b="0">
                <a:solidFill>
                  <a:srgbClr val="5C6E66"/>
                </a:solidFill>
                <a:latin typeface="Arial"/>
                <a:ea typeface="Arial"/>
                <a:cs typeface="Arial"/>
              </a:defRPr>
            </a:lvl4pPr>
            <a:lvl5pPr>
              <a:buNone/>
              <a:defRPr sz="1500" b="0">
                <a:solidFill>
                  <a:srgbClr val="5C6E66"/>
                </a:solidFill>
                <a:latin typeface="Arial"/>
                <a:ea typeface="Arial"/>
                <a:cs typeface="Arial"/>
              </a:defRPr>
            </a:lvl5pPr>
            <a:lvl6pPr>
              <a:buNone/>
              <a:defRPr sz="1500" b="0">
                <a:solidFill>
                  <a:srgbClr val="5C6E66"/>
                </a:solidFill>
                <a:latin typeface="Arial"/>
                <a:ea typeface="Arial"/>
                <a:cs typeface="Arial"/>
              </a:defRPr>
            </a:lvl6pPr>
            <a:lvl7pPr>
              <a:buNone/>
              <a:defRPr sz="1500" b="0">
                <a:solidFill>
                  <a:srgbClr val="5C6E66"/>
                </a:solidFill>
                <a:latin typeface="Arial"/>
                <a:ea typeface="Arial"/>
                <a:cs typeface="Arial"/>
              </a:defRPr>
            </a:lvl7pPr>
            <a:lvl8pPr>
              <a:buNone/>
              <a:defRPr sz="1500" b="0">
                <a:solidFill>
                  <a:srgbClr val="5C6E66"/>
                </a:solidFill>
                <a:latin typeface="Arial"/>
                <a:ea typeface="Arial"/>
                <a:cs typeface="Arial"/>
              </a:defRPr>
            </a:lvl8pPr>
            <a:lvl9pPr>
              <a:buNone/>
              <a:defRPr sz="1500" b="0">
                <a:solidFill>
                  <a:srgbClr val="5C6E66"/>
                </a:solidFill>
                <a:latin typeface="Arial"/>
                <a:ea typeface="Arial"/>
                <a:cs typeface="Arial"/>
              </a:defRPr>
            </a:lvl9pPr>
          </a:lstStyle>
          <a:p xmlns:a="http://schemas.openxmlformats.org/drawingml/2006/main">
            <a:pPr>
              <a:buNone/>
              <a:defRPr sz="1500" b="0">
                <a:solidFill>
                  <a:srgbClr val="5C6E66"/>
                </a:solidFill>
                <a:latin typeface="Arial"/>
                <a:ea typeface="Arial"/>
                <a:cs typeface="Arial"/>
              </a:defRPr>
            </a:pPr>
            <a:r>
              <a:rPr sz="1500" b="0">
                <a:solidFill>
                  <a:srgbClr val="5C6E66"/>
                </a:solidFill>
                <a:latin typeface="Arial"/>
                <a:ea typeface="Arial"/>
                <a:cs typeface="Arial"/>
              </a:rPr>
              <a:t>Design and evaluation requirements. Benefits remain unproven.</a:t>
            </a:r>
          </a:p>
        </p:txBody>
      </p:sp>
      <p:sp>
        <p:nvSpPr>
          <p:cNvPr id="9" name="">
            <a:extLst xmlns:a="http://schemas.openxmlformats.org/drawingml/2006/main">
              <a:ext uri="{FF2B5EF4-FFF2-40B4-BE49-F238E27FC236}">
                <a16:creationId xmlns:a16="http://schemas.microsoft.com/office/drawing/2014/main" id="{D12063C3-C054-47F5-9543-004F72A011B4}"/>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1924405766"/>
      </p:ext>
    </p:extLst>
  </p:cSld>
</p:sld>
</file>

<file path=ppt/slides/slide14.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5BABB77-D124-4AB2-B4A8-96FC2E2CC2FB}"/>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342837C8-9262-4E37-A5A6-88DB727CADCD}"/>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14 / Appendix</a:t>
            </a:r>
          </a:p>
        </p:txBody>
      </p:sp>
      <p:sp>
        <p:nvSpPr>
          <p:cNvPr id="3" name="">
            <a:extLst xmlns:a="http://schemas.openxmlformats.org/drawingml/2006/main">
              <a:ext uri="{FF2B5EF4-FFF2-40B4-BE49-F238E27FC236}">
                <a16:creationId xmlns:a16="http://schemas.microsoft.com/office/drawing/2014/main" id="{35EB4942-EE36-4C7D-B8CA-BE6E1246DD53}"/>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Illustrative offers and unit economics</a:t>
            </a:r>
          </a:p>
        </p:txBody>
      </p:sp>
      <p:sp>
        <p:nvSpPr>
          <p:cNvPr id="4" name="">
            <a:extLst xmlns:a="http://schemas.openxmlformats.org/drawingml/2006/main">
              <a:ext uri="{FF2B5EF4-FFF2-40B4-BE49-F238E27FC236}">
                <a16:creationId xmlns:a16="http://schemas.microsoft.com/office/drawing/2014/main" id="{95A79D06-AF02-467C-AD89-C674355F8A61}"/>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5AF74DF-074C-47E6-84F9-375878882E59}"/>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 Illustrative prices, with terms and service scope to test.</a:t>
            </a:r>
          </a:p>
        </p:txBody>
      </p:sp>
      <p:sp>
        <p:nvSpPr>
          <p:cNvPr id="6" name="">
            <a:extLst xmlns:a="http://schemas.openxmlformats.org/drawingml/2006/main">
              <a:ext uri="{FF2B5EF4-FFF2-40B4-BE49-F238E27FC236}">
                <a16:creationId xmlns:a16="http://schemas.microsoft.com/office/drawing/2014/main" id="{05626D16-1E39-4DDC-8880-5B6E6D853F97}"/>
              </a:ext>
            </a:extLst>
          </p:cNvPr>
          <p:cNvSpPr>
            <a:spLocks xmlns:a="http://schemas.openxmlformats.org/drawingml/2006/main" noGrp="1"/>
          </p:cNvSpPr>
          <p:nvPr/>
        </p:nvSpPr>
        <p:spPr>
          <a:xfrm xmlns:a="http://schemas.openxmlformats.org/drawingml/2006/main">
            <a:off x="609600" y="2466975"/>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Subscription test</a:t>
            </a:r>
          </a:p>
        </p:txBody>
      </p:sp>
      <p:sp>
        <p:nvSpPr>
          <p:cNvPr id="7" name="">
            <a:extLst xmlns:a="http://schemas.openxmlformats.org/drawingml/2006/main">
              <a:ext uri="{FF2B5EF4-FFF2-40B4-BE49-F238E27FC236}">
                <a16:creationId xmlns:a16="http://schemas.microsoft.com/office/drawing/2014/main" id="{4B9E6342-5381-4330-8FC9-27A13BA61304}"/>
              </a:ext>
            </a:extLst>
          </p:cNvPr>
          <p:cNvSpPr>
            <a:spLocks xmlns:a="http://schemas.openxmlformats.org/drawingml/2006/main" noGrp="1"/>
          </p:cNvSpPr>
          <p:nvPr/>
        </p:nvSpPr>
        <p:spPr>
          <a:xfrm xmlns:a="http://schemas.openxmlformats.org/drawingml/2006/main">
            <a:off x="609600" y="3019425"/>
            <a:ext cx="4953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£5 versus £8 per month.</a:t>
            </a:r>
          </a:p>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Family access scope to define.</a:t>
            </a:r>
          </a:p>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Support costs remain to test.</a:t>
            </a:r>
          </a:p>
        </p:txBody>
      </p:sp>
      <p:sp>
        <p:nvSpPr>
          <p:cNvPr id="8" name="">
            <a:extLst xmlns:a="http://schemas.openxmlformats.org/drawingml/2006/main">
              <a:ext uri="{FF2B5EF4-FFF2-40B4-BE49-F238E27FC236}">
                <a16:creationId xmlns:a16="http://schemas.microsoft.com/office/drawing/2014/main" id="{A44E6EE0-B43E-41B6-9658-E0658DB4DD69}"/>
              </a:ext>
            </a:extLst>
          </p:cNvPr>
          <p:cNvSpPr>
            <a:spLocks xmlns:a="http://schemas.openxmlformats.org/drawingml/2006/main" noGrp="1"/>
          </p:cNvSpPr>
          <p:nvPr/>
        </p:nvSpPr>
        <p:spPr>
          <a:xfrm xmlns:a="http://schemas.openxmlformats.org/drawingml/2006/main">
            <a:off x="6705600" y="246697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One-off test</a:t>
            </a:r>
          </a:p>
        </p:txBody>
      </p:sp>
      <p:sp>
        <p:nvSpPr>
          <p:cNvPr id="9" name="">
            <a:extLst xmlns:a="http://schemas.openxmlformats.org/drawingml/2006/main">
              <a:ext uri="{FF2B5EF4-FFF2-40B4-BE49-F238E27FC236}">
                <a16:creationId xmlns:a16="http://schemas.microsoft.com/office/drawing/2014/main" id="{65B66B7D-312F-429F-BB11-801ACD0433B4}"/>
              </a:ext>
            </a:extLst>
          </p:cNvPr>
          <p:cNvSpPr>
            <a:spLocks xmlns:a="http://schemas.openxmlformats.org/drawingml/2006/main" noGrp="1"/>
          </p:cNvSpPr>
          <p:nvPr/>
        </p:nvSpPr>
        <p:spPr>
          <a:xfrm xmlns:a="http://schemas.openxmlformats.org/drawingml/2006/main">
            <a:off x="6705600" y="3019425"/>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£39 for a Starter collection.</a:t>
            </a:r>
          </a:p>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12 months hosting and export.</a:t>
            </a:r>
          </a:p>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Terms after year one to test.</a:t>
            </a:r>
          </a:p>
        </p:txBody>
      </p:sp>
      <p:sp>
        <p:nvSpPr>
          <p:cNvPr id="10" name="">
            <a:extLst xmlns:a="http://schemas.openxmlformats.org/drawingml/2006/main">
              <a:ext uri="{FF2B5EF4-FFF2-40B4-BE49-F238E27FC236}">
                <a16:creationId xmlns:a16="http://schemas.microsoft.com/office/drawing/2014/main" id="{0FD5EDF5-C8A3-480A-B751-C0311DBDDECC}"/>
              </a:ext>
            </a:extLst>
          </p:cNvPr>
          <p:cNvSpPr>
            <a:spLocks xmlns:a="http://schemas.openxmlformats.org/drawingml/2006/main" noGrp="1"/>
          </p:cNvSpPr>
          <p:nvPr/>
        </p:nvSpPr>
        <p:spPr>
          <a:xfrm xmlns:a="http://schemas.openxmlformats.org/drawingml/2006/main">
            <a:off x="609600" y="4524375"/>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8AA2762-7E44-473E-B1E3-E2C29305C10A}"/>
              </a:ext>
            </a:extLst>
          </p:cNvPr>
          <p:cNvSpPr>
            <a:spLocks xmlns:a="http://schemas.openxmlformats.org/drawingml/2006/main" noGrp="1"/>
          </p:cNvSpPr>
          <p:nvPr/>
        </p:nvSpPr>
        <p:spPr>
          <a:xfrm xmlns:a="http://schemas.openxmlformats.org/drawingml/2006/main">
            <a:off x="609600" y="496252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D45C45"/>
                </a:solidFill>
                <a:latin typeface="Arial"/>
                <a:ea typeface="Arial"/>
                <a:cs typeface="Arial"/>
              </a:defRPr>
            </a:defPPr>
            <a:lvl1pPr>
              <a:buNone/>
              <a:defRPr sz="2100" b="1">
                <a:solidFill>
                  <a:srgbClr val="D45C45"/>
                </a:solidFill>
                <a:latin typeface="Arial"/>
                <a:ea typeface="Arial"/>
                <a:cs typeface="Arial"/>
              </a:defRPr>
            </a:lvl1pPr>
            <a:lvl2pPr>
              <a:buNone/>
              <a:defRPr sz="2100" b="1">
                <a:solidFill>
                  <a:srgbClr val="D45C45"/>
                </a:solidFill>
                <a:latin typeface="Arial"/>
                <a:ea typeface="Arial"/>
                <a:cs typeface="Arial"/>
              </a:defRPr>
            </a:lvl2pPr>
            <a:lvl3pPr>
              <a:buNone/>
              <a:defRPr sz="2100" b="1">
                <a:solidFill>
                  <a:srgbClr val="D45C45"/>
                </a:solidFill>
                <a:latin typeface="Arial"/>
                <a:ea typeface="Arial"/>
                <a:cs typeface="Arial"/>
              </a:defRPr>
            </a:lvl3pPr>
            <a:lvl4pPr>
              <a:buNone/>
              <a:defRPr sz="2100" b="1">
                <a:solidFill>
                  <a:srgbClr val="D45C45"/>
                </a:solidFill>
                <a:latin typeface="Arial"/>
                <a:ea typeface="Arial"/>
                <a:cs typeface="Arial"/>
              </a:defRPr>
            </a:lvl4pPr>
            <a:lvl5pPr>
              <a:buNone/>
              <a:defRPr sz="2100" b="1">
                <a:solidFill>
                  <a:srgbClr val="D45C45"/>
                </a:solidFill>
                <a:latin typeface="Arial"/>
                <a:ea typeface="Arial"/>
                <a:cs typeface="Arial"/>
              </a:defRPr>
            </a:lvl5pPr>
            <a:lvl6pPr>
              <a:buNone/>
              <a:defRPr sz="2100" b="1">
                <a:solidFill>
                  <a:srgbClr val="D45C45"/>
                </a:solidFill>
                <a:latin typeface="Arial"/>
                <a:ea typeface="Arial"/>
                <a:cs typeface="Arial"/>
              </a:defRPr>
            </a:lvl6pPr>
            <a:lvl7pPr>
              <a:buNone/>
              <a:defRPr sz="2100" b="1">
                <a:solidFill>
                  <a:srgbClr val="D45C45"/>
                </a:solidFill>
                <a:latin typeface="Arial"/>
                <a:ea typeface="Arial"/>
                <a:cs typeface="Arial"/>
              </a:defRPr>
            </a:lvl7pPr>
            <a:lvl8pPr>
              <a:buNone/>
              <a:defRPr sz="2100" b="1">
                <a:solidFill>
                  <a:srgbClr val="D45C45"/>
                </a:solidFill>
                <a:latin typeface="Arial"/>
                <a:ea typeface="Arial"/>
                <a:cs typeface="Arial"/>
              </a:defRPr>
            </a:lvl8pPr>
            <a:lvl9pPr>
              <a:buNone/>
              <a:defRPr sz="2100" b="1">
                <a:solidFill>
                  <a:srgbClr val="D45C45"/>
                </a:solidFill>
                <a:latin typeface="Arial"/>
                <a:ea typeface="Arial"/>
                <a:cs typeface="Arial"/>
              </a:defRPr>
            </a:lvl9pPr>
          </a:lstStyle>
          <a:p xmlns:a="http://schemas.openxmlformats.org/drawingml/2006/main">
            <a:pPr>
              <a:buNone/>
              <a:defRPr sz="2100" b="1">
                <a:solidFill>
                  <a:srgbClr val="D45C45"/>
                </a:solidFill>
                <a:latin typeface="Arial"/>
                <a:ea typeface="Arial"/>
                <a:cs typeface="Arial"/>
              </a:defRPr>
            </a:pPr>
            <a:r>
              <a:rPr sz="2100" b="1">
                <a:solidFill>
                  <a:srgbClr val="D45C45"/>
                </a:solidFill>
                <a:latin typeface="Arial"/>
                <a:ea typeface="Arial"/>
                <a:cs typeface="Arial"/>
              </a:rPr>
              <a:t>Viability to measure</a:t>
            </a:r>
          </a:p>
        </p:txBody>
      </p:sp>
      <p:sp>
        <p:nvSpPr>
          <p:cNvPr id="12" name="">
            <a:extLst xmlns:a="http://schemas.openxmlformats.org/drawingml/2006/main">
              <a:ext uri="{FF2B5EF4-FFF2-40B4-BE49-F238E27FC236}">
                <a16:creationId xmlns:a16="http://schemas.microsoft.com/office/drawing/2014/main" id="{BF350983-0E69-4A04-9B50-5F8987323C14}"/>
              </a:ext>
            </a:extLst>
          </p:cNvPr>
          <p:cNvSpPr>
            <a:spLocks xmlns:a="http://schemas.openxmlformats.org/drawingml/2006/main" noGrp="1"/>
          </p:cNvSpPr>
          <p:nvPr/>
        </p:nvSpPr>
        <p:spPr>
          <a:xfrm xmlns:a="http://schemas.openxmlformats.org/drawingml/2006/main">
            <a:off x="4638675" y="4962525"/>
            <a:ext cx="69342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113C3C"/>
                </a:solidFill>
                <a:latin typeface="Arial"/>
                <a:ea typeface="Arial"/>
                <a:cs typeface="Arial"/>
              </a:defRPr>
            </a:defPPr>
            <a:lvl1pPr>
              <a:buNone/>
              <a:defRPr sz="2025" b="0">
                <a:solidFill>
                  <a:srgbClr val="113C3C"/>
                </a:solidFill>
                <a:latin typeface="Arial"/>
                <a:ea typeface="Arial"/>
                <a:cs typeface="Arial"/>
              </a:defRPr>
            </a:lvl1pPr>
            <a:lvl2pPr>
              <a:buNone/>
              <a:defRPr sz="2025" b="0">
                <a:solidFill>
                  <a:srgbClr val="113C3C"/>
                </a:solidFill>
                <a:latin typeface="Arial"/>
                <a:ea typeface="Arial"/>
                <a:cs typeface="Arial"/>
              </a:defRPr>
            </a:lvl2pPr>
            <a:lvl3pPr>
              <a:buNone/>
              <a:defRPr sz="2025" b="0">
                <a:solidFill>
                  <a:srgbClr val="113C3C"/>
                </a:solidFill>
                <a:latin typeface="Arial"/>
                <a:ea typeface="Arial"/>
                <a:cs typeface="Arial"/>
              </a:defRPr>
            </a:lvl3pPr>
            <a:lvl4pPr>
              <a:buNone/>
              <a:defRPr sz="2025" b="0">
                <a:solidFill>
                  <a:srgbClr val="113C3C"/>
                </a:solidFill>
                <a:latin typeface="Arial"/>
                <a:ea typeface="Arial"/>
                <a:cs typeface="Arial"/>
              </a:defRPr>
            </a:lvl4pPr>
            <a:lvl5pPr>
              <a:buNone/>
              <a:defRPr sz="2025" b="0">
                <a:solidFill>
                  <a:srgbClr val="113C3C"/>
                </a:solidFill>
                <a:latin typeface="Arial"/>
                <a:ea typeface="Arial"/>
                <a:cs typeface="Arial"/>
              </a:defRPr>
            </a:lvl5pPr>
            <a:lvl6pPr>
              <a:buNone/>
              <a:defRPr sz="2025" b="0">
                <a:solidFill>
                  <a:srgbClr val="113C3C"/>
                </a:solidFill>
                <a:latin typeface="Arial"/>
                <a:ea typeface="Arial"/>
                <a:cs typeface="Arial"/>
              </a:defRPr>
            </a:lvl6pPr>
            <a:lvl7pPr>
              <a:buNone/>
              <a:defRPr sz="2025" b="0">
                <a:solidFill>
                  <a:srgbClr val="113C3C"/>
                </a:solidFill>
                <a:latin typeface="Arial"/>
                <a:ea typeface="Arial"/>
                <a:cs typeface="Arial"/>
              </a:defRPr>
            </a:lvl7pPr>
            <a:lvl8pPr>
              <a:buNone/>
              <a:defRPr sz="2025" b="0">
                <a:solidFill>
                  <a:srgbClr val="113C3C"/>
                </a:solidFill>
                <a:latin typeface="Arial"/>
                <a:ea typeface="Arial"/>
                <a:cs typeface="Arial"/>
              </a:defRPr>
            </a:lvl8pPr>
            <a:lvl9pPr>
              <a:buNone/>
              <a:defRPr sz="2025" b="0">
                <a:solidFill>
                  <a:srgbClr val="113C3C"/>
                </a:solidFill>
                <a:latin typeface="Arial"/>
                <a:ea typeface="Arial"/>
                <a:cs typeface="Arial"/>
              </a:defRPr>
            </a:lvl9pPr>
          </a:lstStyle>
          <a:p xmlns:a="http://schemas.openxmlformats.org/drawingml/2006/main">
            <a:pPr>
              <a:buNone/>
              <a:defRPr sz="2025" b="0">
                <a:solidFill>
                  <a:srgbClr val="113C3C"/>
                </a:solidFill>
                <a:latin typeface="Arial"/>
                <a:ea typeface="Arial"/>
                <a:cs typeface="Arial"/>
              </a:defRPr>
            </a:pPr>
            <a:r>
              <a:rPr sz="2025" b="0">
                <a:solidFill>
                  <a:srgbClr val="113C3C"/>
                </a:solidFill>
                <a:latin typeface="Arial"/>
                <a:ea typeface="Arial"/>
                <a:cs typeface="Arial"/>
              </a:rPr>
              <a:t>Storage cost, support minutes, payment fees,</a:t>
            </a:r>
          </a:p>
          <a:p xmlns:a="http://schemas.openxmlformats.org/drawingml/2006/main">
            <a:pPr>
              <a:buNone/>
              <a:defRPr sz="2025" b="0">
                <a:solidFill>
                  <a:srgbClr val="113C3C"/>
                </a:solidFill>
                <a:latin typeface="Arial"/>
                <a:ea typeface="Arial"/>
                <a:cs typeface="Arial"/>
              </a:defRPr>
            </a:pPr>
            <a:r>
              <a:rPr sz="2025" b="0">
                <a:solidFill>
                  <a:srgbClr val="113C3C"/>
                </a:solidFill>
                <a:latin typeface="Arial"/>
                <a:ea typeface="Arial"/>
                <a:cs typeface="Arial"/>
              </a:rPr>
              <a:t>acquisition cost and retention.</a:t>
            </a:r>
          </a:p>
        </p:txBody>
      </p:sp>
    </p:spTree>
    <p:extLst>
      <p:ext uri="{BB962C8B-B14F-4D97-AF65-F5344CB8AC3E}">
        <p14:creationId xmlns:p14="http://schemas.microsoft.com/office/powerpoint/2010/main" val="1727160418"/>
      </p:ext>
    </p:extLst>
  </p:cSld>
</p:sld>
</file>

<file path=ppt/slides/slide15.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D3D5013-39EA-4B23-93A9-6E3ACFE4D710}"/>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68B02D86-4D34-4C07-A349-4F647143E9DB}"/>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15 / Appendix</a:t>
            </a:r>
          </a:p>
        </p:txBody>
      </p:sp>
      <p:sp>
        <p:nvSpPr>
          <p:cNvPr id="3" name="">
            <a:extLst xmlns:a="http://schemas.openxmlformats.org/drawingml/2006/main">
              <a:ext uri="{FF2B5EF4-FFF2-40B4-BE49-F238E27FC236}">
                <a16:creationId xmlns:a16="http://schemas.microsoft.com/office/drawing/2014/main" id="{B4757886-0C20-4DD4-8AAF-6BF7D850AC09}"/>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Competition preparation status</a:t>
            </a:r>
          </a:p>
        </p:txBody>
      </p:sp>
      <p:sp>
        <p:nvSpPr>
          <p:cNvPr id="4" name="">
            <a:extLst xmlns:a="http://schemas.openxmlformats.org/drawingml/2006/main">
              <a:ext uri="{FF2B5EF4-FFF2-40B4-BE49-F238E27FC236}">
                <a16:creationId xmlns:a16="http://schemas.microsoft.com/office/drawing/2014/main" id="{DD873BE2-142F-439C-8137-28CED6FD231D}"/>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6CACE83-2B92-40AB-97A9-747ACA16FD32}"/>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433151A0-EE06-442E-BF1A-EAFFB00442B4}"/>
              </a:ext>
            </a:extLst>
          </p:cNvPr>
          <p:cNvSpPr>
            <a:spLocks xmlns:a="http://schemas.openxmlformats.org/drawingml/2006/main" noGrp="1"/>
          </p:cNvSpPr>
          <p:nvPr/>
        </p:nvSpPr>
        <p:spPr>
          <a:xfrm xmlns:a="http://schemas.openxmlformats.org/drawingml/2006/main">
            <a:off x="609600" y="2352675"/>
            <a:ext cx="495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Confirmed for this round</a:t>
            </a:r>
          </a:p>
        </p:txBody>
      </p:sp>
      <p:sp>
        <p:nvSpPr>
          <p:cNvPr id="7" name="">
            <a:extLst xmlns:a="http://schemas.openxmlformats.org/drawingml/2006/main">
              <a:ext uri="{FF2B5EF4-FFF2-40B4-BE49-F238E27FC236}">
                <a16:creationId xmlns:a16="http://schemas.microsoft.com/office/drawing/2014/main" id="{0050A55D-2D43-4B03-B904-F0D22B0519B8}"/>
              </a:ext>
            </a:extLst>
          </p:cNvPr>
          <p:cNvSpPr>
            <a:spLocks xmlns:a="http://schemas.openxmlformats.org/drawingml/2006/main" noGrp="1"/>
          </p:cNvSpPr>
          <p:nvPr/>
        </p:nvSpPr>
        <p:spPr>
          <a:xfrm xmlns:a="http://schemas.openxmlformats.org/drawingml/2006/main">
            <a:off x="609600" y="2905125"/>
            <a:ext cx="4953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Applications close 22 November 2026. The current announcement advertises up to £5,000.</a:t>
            </a:r>
          </a:p>
        </p:txBody>
      </p:sp>
      <p:sp>
        <p:nvSpPr>
          <p:cNvPr id="8" name="">
            <a:extLst xmlns:a="http://schemas.openxmlformats.org/drawingml/2006/main">
              <a:ext uri="{FF2B5EF4-FFF2-40B4-BE49-F238E27FC236}">
                <a16:creationId xmlns:a16="http://schemas.microsoft.com/office/drawing/2014/main" id="{5C2B9C5F-0660-4CD4-A1DB-5BC7FED06B12}"/>
              </a:ext>
            </a:extLst>
          </p:cNvPr>
          <p:cNvSpPr>
            <a:spLocks xmlns:a="http://schemas.openxmlformats.org/drawingml/2006/main" noGrp="1"/>
          </p:cNvSpPr>
          <p:nvPr/>
        </p:nvSpPr>
        <p:spPr>
          <a:xfrm xmlns:a="http://schemas.openxmlformats.org/drawingml/2006/main">
            <a:off x="6705600" y="2352675"/>
            <a:ext cx="4857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13C3C"/>
                </a:solidFill>
                <a:latin typeface="Arial"/>
                <a:ea typeface="Arial"/>
                <a:cs typeface="Arial"/>
              </a:defRPr>
            </a:defPPr>
            <a:lvl1pPr>
              <a:buNone/>
              <a:defRPr sz="2175" b="1">
                <a:solidFill>
                  <a:srgbClr val="113C3C"/>
                </a:solidFill>
                <a:latin typeface="Arial"/>
                <a:ea typeface="Arial"/>
                <a:cs typeface="Arial"/>
              </a:defRPr>
            </a:lvl1pPr>
            <a:lvl2pPr>
              <a:buNone/>
              <a:defRPr sz="2175" b="1">
                <a:solidFill>
                  <a:srgbClr val="113C3C"/>
                </a:solidFill>
                <a:latin typeface="Arial"/>
                <a:ea typeface="Arial"/>
                <a:cs typeface="Arial"/>
              </a:defRPr>
            </a:lvl2pPr>
            <a:lvl3pPr>
              <a:buNone/>
              <a:defRPr sz="2175" b="1">
                <a:solidFill>
                  <a:srgbClr val="113C3C"/>
                </a:solidFill>
                <a:latin typeface="Arial"/>
                <a:ea typeface="Arial"/>
                <a:cs typeface="Arial"/>
              </a:defRPr>
            </a:lvl3pPr>
            <a:lvl4pPr>
              <a:buNone/>
              <a:defRPr sz="2175" b="1">
                <a:solidFill>
                  <a:srgbClr val="113C3C"/>
                </a:solidFill>
                <a:latin typeface="Arial"/>
                <a:ea typeface="Arial"/>
                <a:cs typeface="Arial"/>
              </a:defRPr>
            </a:lvl4pPr>
            <a:lvl5pPr>
              <a:buNone/>
              <a:defRPr sz="2175" b="1">
                <a:solidFill>
                  <a:srgbClr val="113C3C"/>
                </a:solidFill>
                <a:latin typeface="Arial"/>
                <a:ea typeface="Arial"/>
                <a:cs typeface="Arial"/>
              </a:defRPr>
            </a:lvl5pPr>
            <a:lvl6pPr>
              <a:buNone/>
              <a:defRPr sz="2175" b="1">
                <a:solidFill>
                  <a:srgbClr val="113C3C"/>
                </a:solidFill>
                <a:latin typeface="Arial"/>
                <a:ea typeface="Arial"/>
                <a:cs typeface="Arial"/>
              </a:defRPr>
            </a:lvl6pPr>
            <a:lvl7pPr>
              <a:buNone/>
              <a:defRPr sz="2175" b="1">
                <a:solidFill>
                  <a:srgbClr val="113C3C"/>
                </a:solidFill>
                <a:latin typeface="Arial"/>
                <a:ea typeface="Arial"/>
                <a:cs typeface="Arial"/>
              </a:defRPr>
            </a:lvl7pPr>
            <a:lvl8pPr>
              <a:buNone/>
              <a:defRPr sz="2175" b="1">
                <a:solidFill>
                  <a:srgbClr val="113C3C"/>
                </a:solidFill>
                <a:latin typeface="Arial"/>
                <a:ea typeface="Arial"/>
                <a:cs typeface="Arial"/>
              </a:defRPr>
            </a:lvl8pPr>
            <a:lvl9pPr>
              <a:buNone/>
              <a:defRPr sz="2175" b="1">
                <a:solidFill>
                  <a:srgbClr val="113C3C"/>
                </a:solidFill>
                <a:latin typeface="Arial"/>
                <a:ea typeface="Arial"/>
                <a:cs typeface="Arial"/>
              </a:defRPr>
            </a:lvl9pPr>
          </a:lstStyle>
          <a:p xmlns:a="http://schemas.openxmlformats.org/drawingml/2006/main">
            <a:pPr>
              <a:buNone/>
              <a:defRPr sz="2175" b="1">
                <a:solidFill>
                  <a:srgbClr val="113C3C"/>
                </a:solidFill>
                <a:latin typeface="Arial"/>
                <a:ea typeface="Arial"/>
                <a:cs typeface="Arial"/>
              </a:defRPr>
            </a:pPr>
            <a:r>
              <a:rPr sz="2175" b="1">
                <a:solidFill>
                  <a:srgbClr val="113C3C"/>
                </a:solidFill>
                <a:latin typeface="Arial"/>
                <a:ea typeface="Arial"/>
                <a:cs typeface="Arial"/>
              </a:rPr>
              <a:t>Still to confirm</a:t>
            </a:r>
          </a:p>
        </p:txBody>
      </p:sp>
      <p:sp>
        <p:nvSpPr>
          <p:cNvPr id="9" name="">
            <a:extLst xmlns:a="http://schemas.openxmlformats.org/drawingml/2006/main">
              <a:ext uri="{FF2B5EF4-FFF2-40B4-BE49-F238E27FC236}">
                <a16:creationId xmlns:a16="http://schemas.microsoft.com/office/drawing/2014/main" id="{FDB24025-62F5-4E7D-8581-978E11A0ECBA}"/>
              </a:ext>
            </a:extLst>
          </p:cNvPr>
          <p:cNvSpPr>
            <a:spLocks xmlns:a="http://schemas.openxmlformats.org/drawingml/2006/main" noGrp="1"/>
          </p:cNvSpPr>
          <p:nvPr/>
        </p:nvSpPr>
        <p:spPr>
          <a:xfrm xmlns:a="http://schemas.openxmlformats.org/drawingml/2006/main">
            <a:off x="6705600" y="2905125"/>
            <a:ext cx="485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0">
                <a:solidFill>
                  <a:srgbClr val="5C6E66"/>
                </a:solidFill>
                <a:latin typeface="Arial"/>
                <a:ea typeface="Arial"/>
                <a:cs typeface="Arial"/>
              </a:defRPr>
            </a:defPPr>
            <a:lvl1pPr>
              <a:buNone/>
              <a:defRPr sz="2025" b="0">
                <a:solidFill>
                  <a:srgbClr val="5C6E66"/>
                </a:solidFill>
                <a:latin typeface="Arial"/>
                <a:ea typeface="Arial"/>
                <a:cs typeface="Arial"/>
              </a:defRPr>
            </a:lvl1pPr>
            <a:lvl2pPr>
              <a:buNone/>
              <a:defRPr sz="2025" b="0">
                <a:solidFill>
                  <a:srgbClr val="5C6E66"/>
                </a:solidFill>
                <a:latin typeface="Arial"/>
                <a:ea typeface="Arial"/>
                <a:cs typeface="Arial"/>
              </a:defRPr>
            </a:lvl2pPr>
            <a:lvl3pPr>
              <a:buNone/>
              <a:defRPr sz="2025" b="0">
                <a:solidFill>
                  <a:srgbClr val="5C6E66"/>
                </a:solidFill>
                <a:latin typeface="Arial"/>
                <a:ea typeface="Arial"/>
                <a:cs typeface="Arial"/>
              </a:defRPr>
            </a:lvl3pPr>
            <a:lvl4pPr>
              <a:buNone/>
              <a:defRPr sz="2025" b="0">
                <a:solidFill>
                  <a:srgbClr val="5C6E66"/>
                </a:solidFill>
                <a:latin typeface="Arial"/>
                <a:ea typeface="Arial"/>
                <a:cs typeface="Arial"/>
              </a:defRPr>
            </a:lvl4pPr>
            <a:lvl5pPr>
              <a:buNone/>
              <a:defRPr sz="2025" b="0">
                <a:solidFill>
                  <a:srgbClr val="5C6E66"/>
                </a:solidFill>
                <a:latin typeface="Arial"/>
                <a:ea typeface="Arial"/>
                <a:cs typeface="Arial"/>
              </a:defRPr>
            </a:lvl5pPr>
            <a:lvl6pPr>
              <a:buNone/>
              <a:defRPr sz="2025" b="0">
                <a:solidFill>
                  <a:srgbClr val="5C6E66"/>
                </a:solidFill>
                <a:latin typeface="Arial"/>
                <a:ea typeface="Arial"/>
                <a:cs typeface="Arial"/>
              </a:defRPr>
            </a:lvl6pPr>
            <a:lvl7pPr>
              <a:buNone/>
              <a:defRPr sz="2025" b="0">
                <a:solidFill>
                  <a:srgbClr val="5C6E66"/>
                </a:solidFill>
                <a:latin typeface="Arial"/>
                <a:ea typeface="Arial"/>
                <a:cs typeface="Arial"/>
              </a:defRPr>
            </a:lvl7pPr>
            <a:lvl8pPr>
              <a:buNone/>
              <a:defRPr sz="2025" b="0">
                <a:solidFill>
                  <a:srgbClr val="5C6E66"/>
                </a:solidFill>
                <a:latin typeface="Arial"/>
                <a:ea typeface="Arial"/>
                <a:cs typeface="Arial"/>
              </a:defRPr>
            </a:lvl8pPr>
            <a:lvl9pPr>
              <a:buNone/>
              <a:defRPr sz="2025" b="0">
                <a:solidFill>
                  <a:srgbClr val="5C6E66"/>
                </a:solidFill>
                <a:latin typeface="Arial"/>
                <a:ea typeface="Arial"/>
                <a:cs typeface="Arial"/>
              </a:defRPr>
            </a:lvl9pPr>
          </a:lstStyle>
          <a:p xmlns:a="http://schemas.openxmlformats.org/drawingml/2006/main">
            <a:pPr>
              <a:buNone/>
              <a:defRPr sz="2025" b="0">
                <a:solidFill>
                  <a:srgbClr val="5C6E66"/>
                </a:solidFill>
                <a:latin typeface="Arial"/>
                <a:ea typeface="Arial"/>
                <a:cs typeface="Arial"/>
              </a:defRPr>
            </a:pPr>
            <a:r>
              <a:rPr sz="2025" b="0">
                <a:solidFill>
                  <a:srgbClr val="5C6E66"/>
                </a:solidFill>
                <a:latin typeface="Arial"/>
                <a:ea typeface="Arial"/>
                <a:cs typeface="Arial"/>
              </a:rPr>
              <a:t>Exact closing time, remaining form fields, upload requirements, pitch length and funding terms.</a:t>
            </a:r>
          </a:p>
        </p:txBody>
      </p:sp>
      <p:sp>
        <p:nvSpPr>
          <p:cNvPr id="10" name="">
            <a:extLst xmlns:a="http://schemas.openxmlformats.org/drawingml/2006/main">
              <a:ext uri="{FF2B5EF4-FFF2-40B4-BE49-F238E27FC236}">
                <a16:creationId xmlns:a16="http://schemas.microsoft.com/office/drawing/2014/main" id="{75138ED2-F8DC-4A02-A7FA-C0023D0AD036}"/>
              </a:ext>
            </a:extLst>
          </p:cNvPr>
          <p:cNvSpPr>
            <a:spLocks xmlns:a="http://schemas.openxmlformats.org/drawingml/2006/main" noGrp="1"/>
          </p:cNvSpPr>
          <p:nvPr/>
        </p:nvSpPr>
        <p:spPr>
          <a:xfrm xmlns:a="http://schemas.openxmlformats.org/drawingml/2006/main">
            <a:off x="609600" y="4619625"/>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983E346-8E72-409C-9591-61C6D97D64EC}"/>
              </a:ext>
            </a:extLst>
          </p:cNvPr>
          <p:cNvSpPr>
            <a:spLocks xmlns:a="http://schemas.openxmlformats.org/drawingml/2006/main" noGrp="1"/>
          </p:cNvSpPr>
          <p:nvPr/>
        </p:nvSpPr>
        <p:spPr>
          <a:xfrm xmlns:a="http://schemas.openxmlformats.org/drawingml/2006/main">
            <a:off x="609600" y="5057775"/>
            <a:ext cx="109728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325" b="1">
                <a:solidFill>
                  <a:srgbClr val="D45C45"/>
                </a:solidFill>
                <a:latin typeface="Arial"/>
                <a:ea typeface="Arial"/>
                <a:cs typeface="Arial"/>
              </a:defRPr>
            </a:defPPr>
            <a:lvl1pPr>
              <a:buNone/>
              <a:defRPr sz="2325" b="1">
                <a:solidFill>
                  <a:srgbClr val="D45C45"/>
                </a:solidFill>
                <a:latin typeface="Arial"/>
                <a:ea typeface="Arial"/>
                <a:cs typeface="Arial"/>
              </a:defRPr>
            </a:lvl1pPr>
            <a:lvl2pPr>
              <a:buNone/>
              <a:defRPr sz="2325" b="1">
                <a:solidFill>
                  <a:srgbClr val="D45C45"/>
                </a:solidFill>
                <a:latin typeface="Arial"/>
                <a:ea typeface="Arial"/>
                <a:cs typeface="Arial"/>
              </a:defRPr>
            </a:lvl2pPr>
            <a:lvl3pPr>
              <a:buNone/>
              <a:defRPr sz="2325" b="1">
                <a:solidFill>
                  <a:srgbClr val="D45C45"/>
                </a:solidFill>
                <a:latin typeface="Arial"/>
                <a:ea typeface="Arial"/>
                <a:cs typeface="Arial"/>
              </a:defRPr>
            </a:lvl3pPr>
            <a:lvl4pPr>
              <a:buNone/>
              <a:defRPr sz="2325" b="1">
                <a:solidFill>
                  <a:srgbClr val="D45C45"/>
                </a:solidFill>
                <a:latin typeface="Arial"/>
                <a:ea typeface="Arial"/>
                <a:cs typeface="Arial"/>
              </a:defRPr>
            </a:lvl4pPr>
            <a:lvl5pPr>
              <a:buNone/>
              <a:defRPr sz="2325" b="1">
                <a:solidFill>
                  <a:srgbClr val="D45C45"/>
                </a:solidFill>
                <a:latin typeface="Arial"/>
                <a:ea typeface="Arial"/>
                <a:cs typeface="Arial"/>
              </a:defRPr>
            </a:lvl5pPr>
            <a:lvl6pPr>
              <a:buNone/>
              <a:defRPr sz="2325" b="1">
                <a:solidFill>
                  <a:srgbClr val="D45C45"/>
                </a:solidFill>
                <a:latin typeface="Arial"/>
                <a:ea typeface="Arial"/>
                <a:cs typeface="Arial"/>
              </a:defRPr>
            </a:lvl6pPr>
            <a:lvl7pPr>
              <a:buNone/>
              <a:defRPr sz="2325" b="1">
                <a:solidFill>
                  <a:srgbClr val="D45C45"/>
                </a:solidFill>
                <a:latin typeface="Arial"/>
                <a:ea typeface="Arial"/>
                <a:cs typeface="Arial"/>
              </a:defRPr>
            </a:lvl7pPr>
            <a:lvl8pPr>
              <a:buNone/>
              <a:defRPr sz="2325" b="1">
                <a:solidFill>
                  <a:srgbClr val="D45C45"/>
                </a:solidFill>
                <a:latin typeface="Arial"/>
                <a:ea typeface="Arial"/>
                <a:cs typeface="Arial"/>
              </a:defRPr>
            </a:lvl8pPr>
            <a:lvl9pPr>
              <a:buNone/>
              <a:defRPr sz="2325" b="1">
                <a:solidFill>
                  <a:srgbClr val="D45C45"/>
                </a:solidFill>
                <a:latin typeface="Arial"/>
                <a:ea typeface="Arial"/>
                <a:cs typeface="Arial"/>
              </a:defRPr>
            </a:lvl9pPr>
          </a:lstStyle>
          <a:p xmlns:a="http://schemas.openxmlformats.org/drawingml/2006/main">
            <a:pPr>
              <a:buNone/>
              <a:defRPr sz="2325" b="1">
                <a:solidFill>
                  <a:srgbClr val="D45C45"/>
                </a:solidFill>
                <a:latin typeface="Arial"/>
                <a:ea typeface="Arial"/>
                <a:cs typeface="Arial"/>
              </a:defRPr>
            </a:pPr>
            <a:r>
              <a:rPr sz="2325" b="1">
                <a:solidFill>
                  <a:srgbClr val="D45C45"/>
                </a:solidFill>
                <a:latin typeface="Arial"/>
                <a:ea typeface="Arial"/>
                <a:cs typeface="Arial"/>
              </a:rPr>
              <a:t>The three-minute script is a practice format</a:t>
            </a:r>
          </a:p>
        </p:txBody>
      </p:sp>
      <p:sp>
        <p:nvSpPr>
          <p:cNvPr id="12" name="">
            <a:extLst xmlns:a="http://schemas.openxmlformats.org/drawingml/2006/main">
              <a:ext uri="{FF2B5EF4-FFF2-40B4-BE49-F238E27FC236}">
                <a16:creationId xmlns:a16="http://schemas.microsoft.com/office/drawing/2014/main" id="{B7964718-A152-4AAE-9F2A-C60CD80E9AD3}"/>
              </a:ext>
            </a:extLst>
          </p:cNvPr>
          <p:cNvSpPr>
            <a:spLocks xmlns:a="http://schemas.openxmlformats.org/drawingml/2006/main" noGrp="1"/>
          </p:cNvSpPr>
          <p:nvPr/>
        </p:nvSpPr>
        <p:spPr>
          <a:xfrm xmlns:a="http://schemas.openxmlformats.org/drawingml/2006/main">
            <a:off x="609600" y="5610225"/>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rPr>
              <a:t>Previous finals used three-minute pitches. Current-round timing remains unverified.</a:t>
            </a:r>
          </a:p>
        </p:txBody>
      </p:sp>
      <p:sp>
        <p:nvSpPr>
          <p:cNvPr id="14" name="">
            <a:extLst xmlns:a="http://schemas.openxmlformats.org/drawingml/2006/main">
              <a:ext uri="{FF2B5EF4-FFF2-40B4-BE49-F238E27FC236}">
                <a16:creationId xmlns:a16="http://schemas.microsoft.com/office/drawing/2014/main" id="{82B34DCB-9992-4080-B787-5E251F5420F0}"/>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Tree>
    <p:extLst>
      <p:ext uri="{BB962C8B-B14F-4D97-AF65-F5344CB8AC3E}">
        <p14:creationId xmlns:p14="http://schemas.microsoft.com/office/powerpoint/2010/main" val="607884384"/>
      </p:ext>
    </p:extLst>
  </p:cSld>
</p:sld>
</file>

<file path=ppt/slides/slide16.xml><?xml version="1.0" encoding="utf-8"?>
<p:sld xmlns:p="http://schemas.openxmlformats.org/presentationml/2006/main">
  <p:cSld>
    <p:bg>
      <p:bgPr>
        <a:solidFill xmlns:a="http://schemas.openxmlformats.org/drawingml/2006/main">
          <a:srgbClr val="F6F1E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F0106D8-1A2D-4C54-AACC-0656BEA1D749}"/>
              </a:ext>
            </a:extLst>
          </p:cNvPr>
          <p:cNvSpPr>
            <a:spLocks xmlns:a="http://schemas.openxmlformats.org/drawingml/2006/main" noGrp="1"/>
          </p:cNvSpPr>
          <p:nvPr/>
        </p:nvSpPr>
        <p:spPr>
          <a:xfrm xmlns:a="http://schemas.openxmlformats.org/drawingml/2006/main">
            <a:off x="609600" y="304800"/>
            <a:ext cx="2857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250" b="0">
                <a:solidFill>
                  <a:srgbClr val="113C3C"/>
                </a:solidFill>
                <a:latin typeface="Georgia"/>
                <a:ea typeface="Georgia"/>
                <a:cs typeface="Georgia"/>
              </a:defRPr>
            </a:defPPr>
            <a:lvl1pPr>
              <a:buNone/>
              <a:defRPr sz="2250" b="0">
                <a:solidFill>
                  <a:srgbClr val="113C3C"/>
                </a:solidFill>
                <a:latin typeface="Georgia"/>
                <a:ea typeface="Georgia"/>
                <a:cs typeface="Georgia"/>
              </a:defRPr>
            </a:lvl1pPr>
            <a:lvl2pPr>
              <a:buNone/>
              <a:defRPr sz="2250" b="0">
                <a:solidFill>
                  <a:srgbClr val="113C3C"/>
                </a:solidFill>
                <a:latin typeface="Georgia"/>
                <a:ea typeface="Georgia"/>
                <a:cs typeface="Georgia"/>
              </a:defRPr>
            </a:lvl2pPr>
            <a:lvl3pPr>
              <a:buNone/>
              <a:defRPr sz="2250" b="0">
                <a:solidFill>
                  <a:srgbClr val="113C3C"/>
                </a:solidFill>
                <a:latin typeface="Georgia"/>
                <a:ea typeface="Georgia"/>
                <a:cs typeface="Georgia"/>
              </a:defRPr>
            </a:lvl3pPr>
            <a:lvl4pPr>
              <a:buNone/>
              <a:defRPr sz="2250" b="0">
                <a:solidFill>
                  <a:srgbClr val="113C3C"/>
                </a:solidFill>
                <a:latin typeface="Georgia"/>
                <a:ea typeface="Georgia"/>
                <a:cs typeface="Georgia"/>
              </a:defRPr>
            </a:lvl4pPr>
            <a:lvl5pPr>
              <a:buNone/>
              <a:defRPr sz="2250" b="0">
                <a:solidFill>
                  <a:srgbClr val="113C3C"/>
                </a:solidFill>
                <a:latin typeface="Georgia"/>
                <a:ea typeface="Georgia"/>
                <a:cs typeface="Georgia"/>
              </a:defRPr>
            </a:lvl5pPr>
            <a:lvl6pPr>
              <a:buNone/>
              <a:defRPr sz="2250" b="0">
                <a:solidFill>
                  <a:srgbClr val="113C3C"/>
                </a:solidFill>
                <a:latin typeface="Georgia"/>
                <a:ea typeface="Georgia"/>
                <a:cs typeface="Georgia"/>
              </a:defRPr>
            </a:lvl6pPr>
            <a:lvl7pPr>
              <a:buNone/>
              <a:defRPr sz="2250" b="0">
                <a:solidFill>
                  <a:srgbClr val="113C3C"/>
                </a:solidFill>
                <a:latin typeface="Georgia"/>
                <a:ea typeface="Georgia"/>
                <a:cs typeface="Georgia"/>
              </a:defRPr>
            </a:lvl7pPr>
            <a:lvl8pPr>
              <a:buNone/>
              <a:defRPr sz="2250" b="0">
                <a:solidFill>
                  <a:srgbClr val="113C3C"/>
                </a:solidFill>
                <a:latin typeface="Georgia"/>
                <a:ea typeface="Georgia"/>
                <a:cs typeface="Georgia"/>
              </a:defRPr>
            </a:lvl8pPr>
            <a:lvl9pPr>
              <a:buNone/>
              <a:defRPr sz="2250" b="0">
                <a:solidFill>
                  <a:srgbClr val="113C3C"/>
                </a:solidFill>
                <a:latin typeface="Georgia"/>
                <a:ea typeface="Georgia"/>
                <a:cs typeface="Georgia"/>
              </a:defRPr>
            </a:lvl9pPr>
          </a:lstStyle>
          <a:p xmlns:a="http://schemas.openxmlformats.org/drawingml/2006/main">
            <a:pPr>
              <a:buNone/>
              <a:defRPr sz="2250" b="0">
                <a:solidFill>
                  <a:srgbClr val="113C3C"/>
                </a:solidFill>
                <a:latin typeface="Georgia"/>
                <a:ea typeface="Georgia"/>
                <a:cs typeface="Georgia"/>
              </a:defRPr>
            </a:pPr>
            <a:r>
              <a:rPr sz="2250" b="0">
                <a:solidFill>
                  <a:srgbClr val="113C3C"/>
                </a:solidFill>
                <a:latin typeface="Georgia"/>
                <a:ea typeface="Georgia"/>
                <a:cs typeface="Georgia"/>
              </a:rPr>
              <a:t>keepside</a:t>
            </a:r>
          </a:p>
        </p:txBody>
      </p:sp>
      <p:sp>
        <p:nvSpPr>
          <p:cNvPr id="2" name="">
            <a:extLst xmlns:a="http://schemas.openxmlformats.org/drawingml/2006/main">
              <a:ext uri="{FF2B5EF4-FFF2-40B4-BE49-F238E27FC236}">
                <a16:creationId xmlns:a16="http://schemas.microsoft.com/office/drawing/2014/main" id="{4AA0E98F-977E-44B7-A675-ECC7E2419597}"/>
              </a:ext>
            </a:extLst>
          </p:cNvPr>
          <p:cNvSpPr>
            <a:spLocks xmlns:a="http://schemas.openxmlformats.org/drawingml/2006/main" noGrp="1"/>
          </p:cNvSpPr>
          <p:nvPr/>
        </p:nvSpPr>
        <p:spPr>
          <a:xfrm xmlns:a="http://schemas.openxmlformats.org/drawingml/2006/main">
            <a:off x="9525000" y="390525"/>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r>
              <a:rPr sz="1200" b="0">
                <a:solidFill>
                  <a:srgbClr val="5C6E66"/>
                </a:solidFill>
                <a:latin typeface="Arial"/>
                <a:ea typeface="Arial"/>
                <a:cs typeface="Arial"/>
              </a:rPr>
              <a:t>16 / Appendix</a:t>
            </a:r>
          </a:p>
        </p:txBody>
      </p:sp>
      <p:sp>
        <p:nvSpPr>
          <p:cNvPr id="3" name="">
            <a:extLst xmlns:a="http://schemas.openxmlformats.org/drawingml/2006/main">
              <a:ext uri="{FF2B5EF4-FFF2-40B4-BE49-F238E27FC236}">
                <a16:creationId xmlns:a16="http://schemas.microsoft.com/office/drawing/2014/main" id="{6F18612E-7F6B-449F-9044-EE6FFB775FC9}"/>
              </a:ext>
            </a:extLst>
          </p:cNvPr>
          <p:cNvSpPr>
            <a:spLocks xmlns:a="http://schemas.openxmlformats.org/drawingml/2006/main" noGrp="1"/>
          </p:cNvSpPr>
          <p:nvPr/>
        </p:nvSpPr>
        <p:spPr>
          <a:xfrm xmlns:a="http://schemas.openxmlformats.org/drawingml/2006/main">
            <a:off x="609600" y="109537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600" b="0">
                <a:solidFill>
                  <a:srgbClr val="113C3C"/>
                </a:solidFill>
                <a:latin typeface="Georgia"/>
                <a:ea typeface="Georgia"/>
                <a:cs typeface="Georgia"/>
              </a:defRPr>
            </a:defPPr>
            <a:lvl1pPr>
              <a:buNone/>
              <a:defRPr sz="3600" b="0">
                <a:solidFill>
                  <a:srgbClr val="113C3C"/>
                </a:solidFill>
                <a:latin typeface="Georgia"/>
                <a:ea typeface="Georgia"/>
                <a:cs typeface="Georgia"/>
              </a:defRPr>
            </a:lvl1pPr>
            <a:lvl2pPr>
              <a:buNone/>
              <a:defRPr sz="3600" b="0">
                <a:solidFill>
                  <a:srgbClr val="113C3C"/>
                </a:solidFill>
                <a:latin typeface="Georgia"/>
                <a:ea typeface="Georgia"/>
                <a:cs typeface="Georgia"/>
              </a:defRPr>
            </a:lvl2pPr>
            <a:lvl3pPr>
              <a:buNone/>
              <a:defRPr sz="3600" b="0">
                <a:solidFill>
                  <a:srgbClr val="113C3C"/>
                </a:solidFill>
                <a:latin typeface="Georgia"/>
                <a:ea typeface="Georgia"/>
                <a:cs typeface="Georgia"/>
              </a:defRPr>
            </a:lvl3pPr>
            <a:lvl4pPr>
              <a:buNone/>
              <a:defRPr sz="3600" b="0">
                <a:solidFill>
                  <a:srgbClr val="113C3C"/>
                </a:solidFill>
                <a:latin typeface="Georgia"/>
                <a:ea typeface="Georgia"/>
                <a:cs typeface="Georgia"/>
              </a:defRPr>
            </a:lvl4pPr>
            <a:lvl5pPr>
              <a:buNone/>
              <a:defRPr sz="3600" b="0">
                <a:solidFill>
                  <a:srgbClr val="113C3C"/>
                </a:solidFill>
                <a:latin typeface="Georgia"/>
                <a:ea typeface="Georgia"/>
                <a:cs typeface="Georgia"/>
              </a:defRPr>
            </a:lvl5pPr>
            <a:lvl6pPr>
              <a:buNone/>
              <a:defRPr sz="3600" b="0">
                <a:solidFill>
                  <a:srgbClr val="113C3C"/>
                </a:solidFill>
                <a:latin typeface="Georgia"/>
                <a:ea typeface="Georgia"/>
                <a:cs typeface="Georgia"/>
              </a:defRPr>
            </a:lvl6pPr>
            <a:lvl7pPr>
              <a:buNone/>
              <a:defRPr sz="3600" b="0">
                <a:solidFill>
                  <a:srgbClr val="113C3C"/>
                </a:solidFill>
                <a:latin typeface="Georgia"/>
                <a:ea typeface="Georgia"/>
                <a:cs typeface="Georgia"/>
              </a:defRPr>
            </a:lvl7pPr>
            <a:lvl8pPr>
              <a:buNone/>
              <a:defRPr sz="3600" b="0">
                <a:solidFill>
                  <a:srgbClr val="113C3C"/>
                </a:solidFill>
                <a:latin typeface="Georgia"/>
                <a:ea typeface="Georgia"/>
                <a:cs typeface="Georgia"/>
              </a:defRPr>
            </a:lvl8pPr>
            <a:lvl9pPr>
              <a:buNone/>
              <a:defRPr sz="3600" b="0">
                <a:solidFill>
                  <a:srgbClr val="113C3C"/>
                </a:solidFill>
                <a:latin typeface="Georgia"/>
                <a:ea typeface="Georgia"/>
                <a:cs typeface="Georgia"/>
              </a:defRPr>
            </a:lvl9pPr>
          </a:lstStyle>
          <a:p xmlns:a="http://schemas.openxmlformats.org/drawingml/2006/main">
            <a:pPr>
              <a:buNone/>
              <a:defRPr sz="3600" b="0">
                <a:solidFill>
                  <a:srgbClr val="113C3C"/>
                </a:solidFill>
                <a:latin typeface="Georgia"/>
                <a:ea typeface="Georgia"/>
                <a:cs typeface="Georgia"/>
              </a:defRPr>
            </a:pPr>
            <a:r>
              <a:rPr sz="3600" b="0">
                <a:solidFill>
                  <a:srgbClr val="113C3C"/>
                </a:solidFill>
                <a:latin typeface="Georgia"/>
                <a:ea typeface="Georgia"/>
                <a:cs typeface="Georgia"/>
              </a:rPr>
              <a:t>Sources and evidence boundaries</a:t>
            </a:r>
          </a:p>
        </p:txBody>
      </p:sp>
      <p:sp>
        <p:nvSpPr>
          <p:cNvPr id="4" name="">
            <a:extLst xmlns:a="http://schemas.openxmlformats.org/drawingml/2006/main">
              <a:ext uri="{FF2B5EF4-FFF2-40B4-BE49-F238E27FC236}">
                <a16:creationId xmlns:a16="http://schemas.microsoft.com/office/drawing/2014/main" id="{1FC49E05-8863-44DE-9084-C33C47DBCDBC}"/>
              </a:ext>
            </a:extLst>
          </p:cNvPr>
          <p:cNvSpPr>
            <a:spLocks xmlns:a="http://schemas.openxmlformats.org/drawingml/2006/main" noGrp="1"/>
          </p:cNvSpPr>
          <p:nvPr/>
        </p:nvSpPr>
        <p:spPr>
          <a:xfrm xmlns:a="http://schemas.openxmlformats.org/drawingml/2006/main">
            <a:off x="609600" y="6248400"/>
            <a:ext cx="10972800" cy="9525"/>
          </a:xfrm>
          <a:prstGeom xmlns:a="http://schemas.openxmlformats.org/drawingml/2006/main" prst="rect">
            <a:avLst/>
          </a:prstGeom>
          <a:solidFill xmlns:a="http://schemas.openxmlformats.org/drawingml/2006/main">
            <a:srgbClr val="D8DCD1"/>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9437590-029C-45F5-8057-EC09624BCBCD}"/>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buNone/>
              <a:defRPr sz="1200" b="0">
                <a:solidFill>
                  <a:srgbClr val="5C6E66"/>
                </a:solidFill>
                <a:latin typeface="Arial"/>
                <a:ea typeface="Arial"/>
                <a:cs typeface="Arial"/>
              </a:defRPr>
            </a:lvl1pPr>
            <a:lvl2pPr>
              <a:buNone/>
              <a:defRPr sz="1200" b="0">
                <a:solidFill>
                  <a:srgbClr val="5C6E66"/>
                </a:solidFill>
                <a:latin typeface="Arial"/>
                <a:ea typeface="Arial"/>
                <a:cs typeface="Arial"/>
              </a:defRPr>
            </a:lvl2pPr>
            <a:lvl3pPr>
              <a:buNone/>
              <a:defRPr sz="1200" b="0">
                <a:solidFill>
                  <a:srgbClr val="5C6E66"/>
                </a:solidFill>
                <a:latin typeface="Arial"/>
                <a:ea typeface="Arial"/>
                <a:cs typeface="Arial"/>
              </a:defRPr>
            </a:lvl3pPr>
            <a:lvl4pPr>
              <a:buNone/>
              <a:defRPr sz="1200" b="0">
                <a:solidFill>
                  <a:srgbClr val="5C6E66"/>
                </a:solidFill>
                <a:latin typeface="Arial"/>
                <a:ea typeface="Arial"/>
                <a:cs typeface="Arial"/>
              </a:defRPr>
            </a:lvl4pPr>
            <a:lvl5pPr>
              <a:buNone/>
              <a:defRPr sz="1200" b="0">
                <a:solidFill>
                  <a:srgbClr val="5C6E66"/>
                </a:solidFill>
                <a:latin typeface="Arial"/>
                <a:ea typeface="Arial"/>
                <a:cs typeface="Arial"/>
              </a:defRPr>
            </a:lvl5pPr>
            <a:lvl6pPr>
              <a:buNone/>
              <a:defRPr sz="1200" b="0">
                <a:solidFill>
                  <a:srgbClr val="5C6E66"/>
                </a:solidFill>
                <a:latin typeface="Arial"/>
                <a:ea typeface="Arial"/>
                <a:cs typeface="Arial"/>
              </a:defRPr>
            </a:lvl6pPr>
            <a:lvl7pPr>
              <a:buNone/>
              <a:defRPr sz="1200" b="0">
                <a:solidFill>
                  <a:srgbClr val="5C6E66"/>
                </a:solidFill>
                <a:latin typeface="Arial"/>
                <a:ea typeface="Arial"/>
                <a:cs typeface="Arial"/>
              </a:defRPr>
            </a:lvl7pPr>
            <a:lvl8pPr>
              <a:buNone/>
              <a:defRPr sz="1200" b="0">
                <a:solidFill>
                  <a:srgbClr val="5C6E66"/>
                </a:solidFill>
                <a:latin typeface="Arial"/>
                <a:ea typeface="Arial"/>
                <a:cs typeface="Arial"/>
              </a:defRPr>
            </a:lvl8pPr>
            <a:lvl9pPr>
              <a:buNone/>
              <a:defRPr sz="1200" b="0">
                <a:solidFill>
                  <a:srgbClr val="5C6E66"/>
                </a:solidFill>
                <a:latin typeface="Arial"/>
                <a:ea typeface="Arial"/>
                <a:cs typeface="Arial"/>
              </a:defRPr>
            </a:lvl9pPr>
          </a:lstStyle>
          <a:p xmlns:a="http://schemas.openxmlformats.org/drawingml/2006/main">
            <a:pPr>
              <a:buNone/>
              <a:defRPr sz="1200" b="0">
                <a:solidFill>
                  <a:srgbClr val="5C6E66"/>
                </a:solidFill>
                <a:latin typeface="Arial"/>
                <a:ea typeface="Arial"/>
                <a:cs typeface="Arial"/>
              </a:defRPr>
            </a:pPr>
          </a:p>
        </p:txBody>
      </p:sp>
      <p:sp>
        <p:nvSpPr>
          <p:cNvPr id="6" name="">
            <a:extLst xmlns:a="http://schemas.openxmlformats.org/drawingml/2006/main">
              <a:ext uri="{FF2B5EF4-FFF2-40B4-BE49-F238E27FC236}">
                <a16:creationId xmlns:a16="http://schemas.microsoft.com/office/drawing/2014/main" id="{0C83D511-EF6E-49C4-8AA0-B706E790F6ED}"/>
              </a:ext>
            </a:extLst>
          </p:cNvPr>
          <p:cNvSpPr>
            <a:spLocks xmlns:a="http://schemas.openxmlformats.org/drawingml/2006/main" noGrp="1"/>
          </p:cNvSpPr>
          <p:nvPr/>
        </p:nvSpPr>
        <p:spPr>
          <a:xfrm xmlns:a="http://schemas.openxmlformats.org/drawingml/2006/main">
            <a:off x="609600" y="22002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buNone/>
              <a:defRPr sz="1875" b="1">
                <a:solidFill>
                  <a:srgbClr val="113C3C"/>
                </a:solidFill>
                <a:latin typeface="Arial"/>
                <a:ea typeface="Arial"/>
                <a:cs typeface="Arial"/>
              </a:defRPr>
            </a:lvl1pPr>
            <a:lvl2pPr>
              <a:buNone/>
              <a:defRPr sz="1875" b="1">
                <a:solidFill>
                  <a:srgbClr val="113C3C"/>
                </a:solidFill>
                <a:latin typeface="Arial"/>
                <a:ea typeface="Arial"/>
                <a:cs typeface="Arial"/>
              </a:defRPr>
            </a:lvl2pPr>
            <a:lvl3pPr>
              <a:buNone/>
              <a:defRPr sz="1875" b="1">
                <a:solidFill>
                  <a:srgbClr val="113C3C"/>
                </a:solidFill>
                <a:latin typeface="Arial"/>
                <a:ea typeface="Arial"/>
                <a:cs typeface="Arial"/>
              </a:defRPr>
            </a:lvl3pPr>
            <a:lvl4pPr>
              <a:buNone/>
              <a:defRPr sz="1875" b="1">
                <a:solidFill>
                  <a:srgbClr val="113C3C"/>
                </a:solidFill>
                <a:latin typeface="Arial"/>
                <a:ea typeface="Arial"/>
                <a:cs typeface="Arial"/>
              </a:defRPr>
            </a:lvl4pPr>
            <a:lvl5pPr>
              <a:buNone/>
              <a:defRPr sz="1875" b="1">
                <a:solidFill>
                  <a:srgbClr val="113C3C"/>
                </a:solidFill>
                <a:latin typeface="Arial"/>
                <a:ea typeface="Arial"/>
                <a:cs typeface="Arial"/>
              </a:defRPr>
            </a:lvl5pPr>
            <a:lvl6pPr>
              <a:buNone/>
              <a:defRPr sz="1875" b="1">
                <a:solidFill>
                  <a:srgbClr val="113C3C"/>
                </a:solidFill>
                <a:latin typeface="Arial"/>
                <a:ea typeface="Arial"/>
                <a:cs typeface="Arial"/>
              </a:defRPr>
            </a:lvl6pPr>
            <a:lvl7pPr>
              <a:buNone/>
              <a:defRPr sz="1875" b="1">
                <a:solidFill>
                  <a:srgbClr val="113C3C"/>
                </a:solidFill>
                <a:latin typeface="Arial"/>
                <a:ea typeface="Arial"/>
                <a:cs typeface="Arial"/>
              </a:defRPr>
            </a:lvl7pPr>
            <a:lvl8pPr>
              <a:buNone/>
              <a:defRPr sz="1875" b="1">
                <a:solidFill>
                  <a:srgbClr val="113C3C"/>
                </a:solidFill>
                <a:latin typeface="Arial"/>
                <a:ea typeface="Arial"/>
                <a:cs typeface="Arial"/>
              </a:defRPr>
            </a:lvl8pPr>
            <a:lvl9pPr>
              <a:buNone/>
              <a:defRPr sz="1875" b="1">
                <a:solidFill>
                  <a:srgbClr val="113C3C"/>
                </a:solidFill>
                <a:latin typeface="Arial"/>
                <a:ea typeface="Arial"/>
                <a:cs typeface="Arial"/>
              </a:defRPr>
            </a:lvl9pPr>
          </a:lstStyle>
          <a:p xmlns:a="http://schemas.openxmlformats.org/drawingml/2006/main">
            <a:pPr>
              <a:buNone/>
              <a:defRPr sz="1875" b="1">
                <a:solidFill>
                  <a:srgbClr val="113C3C"/>
                </a:solidFill>
                <a:latin typeface="Arial"/>
                <a:ea typeface="Arial"/>
                <a:cs typeface="Arial"/>
              </a:defRPr>
            </a:pPr>
            <a:r>
              <a:rPr sz="1875" b="1">
                <a:solidFill>
                  <a:srgbClr val="113C3C"/>
                </a:solidFill>
                <a:latin typeface="Arial"/>
                <a:ea typeface="Arial"/>
                <a:cs typeface="Arial"/>
              </a:rPr>
              <a:t>Memory Lane</a:t>
            </a:r>
          </a:p>
        </p:txBody>
      </p:sp>
      <p:sp>
        <p:nvSpPr>
          <p:cNvPr id="7" name="">
            <a:extLst xmlns:a="http://schemas.openxmlformats.org/drawingml/2006/main">
              <a:ext uri="{FF2B5EF4-FFF2-40B4-BE49-F238E27FC236}">
                <a16:creationId xmlns:a16="http://schemas.microsoft.com/office/drawing/2014/main" id="{FA55B5AB-E68E-4DD6-A5CC-5D374F923F9F}"/>
              </a:ext>
            </a:extLst>
          </p:cNvPr>
          <p:cNvSpPr>
            <a:spLocks xmlns:a="http://schemas.openxmlformats.org/drawingml/2006/main" noGrp="1"/>
          </p:cNvSpPr>
          <p:nvPr/>
        </p:nvSpPr>
        <p:spPr>
          <a:xfrm xmlns:a="http://schemas.openxmlformats.org/drawingml/2006/main">
            <a:off x="4181475" y="220027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3b2ad3810fb146d2"/>
              </a:rPr>
              <a:t>Published product and pilot description</a:t>
            </a:r>
          </a:p>
        </p:txBody>
      </p:sp>
      <p:sp>
        <p:nvSpPr>
          <p:cNvPr id="8" name="">
            <a:extLst xmlns:a="http://schemas.openxmlformats.org/drawingml/2006/main">
              <a:ext uri="{FF2B5EF4-FFF2-40B4-BE49-F238E27FC236}">
                <a16:creationId xmlns:a16="http://schemas.microsoft.com/office/drawing/2014/main" id="{23BBCEFE-BE7F-450A-8EF6-2ADFE944EE26}"/>
              </a:ext>
            </a:extLst>
          </p:cNvPr>
          <p:cNvSpPr>
            <a:spLocks xmlns:a="http://schemas.openxmlformats.org/drawingml/2006/main" noGrp="1"/>
          </p:cNvSpPr>
          <p:nvPr/>
        </p:nvSpPr>
        <p:spPr>
          <a:xfrm xmlns:a="http://schemas.openxmlformats.org/drawingml/2006/main">
            <a:off x="609600" y="275272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buNone/>
              <a:defRPr sz="1875" b="1">
                <a:solidFill>
                  <a:srgbClr val="113C3C"/>
                </a:solidFill>
                <a:latin typeface="Arial"/>
                <a:ea typeface="Arial"/>
                <a:cs typeface="Arial"/>
              </a:defRPr>
            </a:lvl1pPr>
            <a:lvl2pPr>
              <a:buNone/>
              <a:defRPr sz="1875" b="1">
                <a:solidFill>
                  <a:srgbClr val="113C3C"/>
                </a:solidFill>
                <a:latin typeface="Arial"/>
                <a:ea typeface="Arial"/>
                <a:cs typeface="Arial"/>
              </a:defRPr>
            </a:lvl2pPr>
            <a:lvl3pPr>
              <a:buNone/>
              <a:defRPr sz="1875" b="1">
                <a:solidFill>
                  <a:srgbClr val="113C3C"/>
                </a:solidFill>
                <a:latin typeface="Arial"/>
                <a:ea typeface="Arial"/>
                <a:cs typeface="Arial"/>
              </a:defRPr>
            </a:lvl3pPr>
            <a:lvl4pPr>
              <a:buNone/>
              <a:defRPr sz="1875" b="1">
                <a:solidFill>
                  <a:srgbClr val="113C3C"/>
                </a:solidFill>
                <a:latin typeface="Arial"/>
                <a:ea typeface="Arial"/>
                <a:cs typeface="Arial"/>
              </a:defRPr>
            </a:lvl4pPr>
            <a:lvl5pPr>
              <a:buNone/>
              <a:defRPr sz="1875" b="1">
                <a:solidFill>
                  <a:srgbClr val="113C3C"/>
                </a:solidFill>
                <a:latin typeface="Arial"/>
                <a:ea typeface="Arial"/>
                <a:cs typeface="Arial"/>
              </a:defRPr>
            </a:lvl5pPr>
            <a:lvl6pPr>
              <a:buNone/>
              <a:defRPr sz="1875" b="1">
                <a:solidFill>
                  <a:srgbClr val="113C3C"/>
                </a:solidFill>
                <a:latin typeface="Arial"/>
                <a:ea typeface="Arial"/>
                <a:cs typeface="Arial"/>
              </a:defRPr>
            </a:lvl6pPr>
            <a:lvl7pPr>
              <a:buNone/>
              <a:defRPr sz="1875" b="1">
                <a:solidFill>
                  <a:srgbClr val="113C3C"/>
                </a:solidFill>
                <a:latin typeface="Arial"/>
                <a:ea typeface="Arial"/>
                <a:cs typeface="Arial"/>
              </a:defRPr>
            </a:lvl7pPr>
            <a:lvl8pPr>
              <a:buNone/>
              <a:defRPr sz="1875" b="1">
                <a:solidFill>
                  <a:srgbClr val="113C3C"/>
                </a:solidFill>
                <a:latin typeface="Arial"/>
                <a:ea typeface="Arial"/>
                <a:cs typeface="Arial"/>
              </a:defRPr>
            </a:lvl8pPr>
            <a:lvl9pPr>
              <a:buNone/>
              <a:defRPr sz="1875" b="1">
                <a:solidFill>
                  <a:srgbClr val="113C3C"/>
                </a:solidFill>
                <a:latin typeface="Arial"/>
                <a:ea typeface="Arial"/>
                <a:cs typeface="Arial"/>
              </a:defRPr>
            </a:lvl9pPr>
          </a:lstStyle>
          <a:p xmlns:a="http://schemas.openxmlformats.org/drawingml/2006/main">
            <a:pPr>
              <a:buNone/>
              <a:defRPr sz="1875" b="1">
                <a:solidFill>
                  <a:srgbClr val="113C3C"/>
                </a:solidFill>
                <a:latin typeface="Arial"/>
                <a:ea typeface="Arial"/>
                <a:cs typeface="Arial"/>
              </a:defRPr>
            </a:pPr>
            <a:r>
              <a:rPr sz="1875" b="1">
                <a:solidFill>
                  <a:srgbClr val="113C3C"/>
                </a:solidFill>
                <a:latin typeface="Arial"/>
                <a:ea typeface="Arial"/>
                <a:cs typeface="Arial"/>
              </a:rPr>
              <a:t>Storyworth</a:t>
            </a:r>
          </a:p>
        </p:txBody>
      </p:sp>
      <p:sp>
        <p:nvSpPr>
          <p:cNvPr id="9" name="">
            <a:extLst xmlns:a="http://schemas.openxmlformats.org/drawingml/2006/main">
              <a:ext uri="{FF2B5EF4-FFF2-40B4-BE49-F238E27FC236}">
                <a16:creationId xmlns:a16="http://schemas.microsoft.com/office/drawing/2014/main" id="{0878F76C-1B89-4B06-98ED-7F192D0817C8}"/>
              </a:ext>
            </a:extLst>
          </p:cNvPr>
          <p:cNvSpPr>
            <a:spLocks xmlns:a="http://schemas.openxmlformats.org/drawingml/2006/main" noGrp="1"/>
          </p:cNvSpPr>
          <p:nvPr/>
        </p:nvSpPr>
        <p:spPr>
          <a:xfrm xmlns:a="http://schemas.openxmlformats.org/drawingml/2006/main">
            <a:off x="4181475" y="275272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92f9082cdb0640aa"/>
              </a:rPr>
              <a:t>Voice recording help, updated 21 August 2026</a:t>
            </a:r>
          </a:p>
        </p:txBody>
      </p:sp>
      <p:sp>
        <p:nvSpPr>
          <p:cNvPr id="10" name="">
            <a:extLst xmlns:a="http://schemas.openxmlformats.org/drawingml/2006/main">
              <a:ext uri="{FF2B5EF4-FFF2-40B4-BE49-F238E27FC236}">
                <a16:creationId xmlns:a16="http://schemas.microsoft.com/office/drawing/2014/main" id="{D514C01D-F924-469F-AFAB-AA8F87D461A4}"/>
              </a:ext>
            </a:extLst>
          </p:cNvPr>
          <p:cNvSpPr>
            <a:spLocks xmlns:a="http://schemas.openxmlformats.org/drawingml/2006/main" noGrp="1"/>
          </p:cNvSpPr>
          <p:nvPr/>
        </p:nvSpPr>
        <p:spPr>
          <a:xfrm xmlns:a="http://schemas.openxmlformats.org/drawingml/2006/main">
            <a:off x="609600" y="33051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buNone/>
              <a:defRPr sz="1875" b="1">
                <a:solidFill>
                  <a:srgbClr val="113C3C"/>
                </a:solidFill>
                <a:latin typeface="Arial"/>
                <a:ea typeface="Arial"/>
                <a:cs typeface="Arial"/>
              </a:defRPr>
            </a:lvl1pPr>
            <a:lvl2pPr>
              <a:buNone/>
              <a:defRPr sz="1875" b="1">
                <a:solidFill>
                  <a:srgbClr val="113C3C"/>
                </a:solidFill>
                <a:latin typeface="Arial"/>
                <a:ea typeface="Arial"/>
                <a:cs typeface="Arial"/>
              </a:defRPr>
            </a:lvl2pPr>
            <a:lvl3pPr>
              <a:buNone/>
              <a:defRPr sz="1875" b="1">
                <a:solidFill>
                  <a:srgbClr val="113C3C"/>
                </a:solidFill>
                <a:latin typeface="Arial"/>
                <a:ea typeface="Arial"/>
                <a:cs typeface="Arial"/>
              </a:defRPr>
            </a:lvl3pPr>
            <a:lvl4pPr>
              <a:buNone/>
              <a:defRPr sz="1875" b="1">
                <a:solidFill>
                  <a:srgbClr val="113C3C"/>
                </a:solidFill>
                <a:latin typeface="Arial"/>
                <a:ea typeface="Arial"/>
                <a:cs typeface="Arial"/>
              </a:defRPr>
            </a:lvl4pPr>
            <a:lvl5pPr>
              <a:buNone/>
              <a:defRPr sz="1875" b="1">
                <a:solidFill>
                  <a:srgbClr val="113C3C"/>
                </a:solidFill>
                <a:latin typeface="Arial"/>
                <a:ea typeface="Arial"/>
                <a:cs typeface="Arial"/>
              </a:defRPr>
            </a:lvl5pPr>
            <a:lvl6pPr>
              <a:buNone/>
              <a:defRPr sz="1875" b="1">
                <a:solidFill>
                  <a:srgbClr val="113C3C"/>
                </a:solidFill>
                <a:latin typeface="Arial"/>
                <a:ea typeface="Arial"/>
                <a:cs typeface="Arial"/>
              </a:defRPr>
            </a:lvl6pPr>
            <a:lvl7pPr>
              <a:buNone/>
              <a:defRPr sz="1875" b="1">
                <a:solidFill>
                  <a:srgbClr val="113C3C"/>
                </a:solidFill>
                <a:latin typeface="Arial"/>
                <a:ea typeface="Arial"/>
                <a:cs typeface="Arial"/>
              </a:defRPr>
            </a:lvl7pPr>
            <a:lvl8pPr>
              <a:buNone/>
              <a:defRPr sz="1875" b="1">
                <a:solidFill>
                  <a:srgbClr val="113C3C"/>
                </a:solidFill>
                <a:latin typeface="Arial"/>
                <a:ea typeface="Arial"/>
                <a:cs typeface="Arial"/>
              </a:defRPr>
            </a:lvl8pPr>
            <a:lvl9pPr>
              <a:buNone/>
              <a:defRPr sz="1875" b="1">
                <a:solidFill>
                  <a:srgbClr val="113C3C"/>
                </a:solidFill>
                <a:latin typeface="Arial"/>
                <a:ea typeface="Arial"/>
                <a:cs typeface="Arial"/>
              </a:defRPr>
            </a:lvl9pPr>
          </a:lstStyle>
          <a:p xmlns:a="http://schemas.openxmlformats.org/drawingml/2006/main">
            <a:pPr>
              <a:buNone/>
              <a:defRPr sz="1875" b="1">
                <a:solidFill>
                  <a:srgbClr val="113C3C"/>
                </a:solidFill>
                <a:latin typeface="Arial"/>
                <a:ea typeface="Arial"/>
                <a:cs typeface="Arial"/>
              </a:defRPr>
            </a:pPr>
            <a:r>
              <a:rPr sz="1875" b="1">
                <a:solidFill>
                  <a:srgbClr val="113C3C"/>
                </a:solidFill>
                <a:latin typeface="Arial"/>
                <a:ea typeface="Arial"/>
                <a:cs typeface="Arial"/>
              </a:rPr>
              <a:t>Remento</a:t>
            </a:r>
          </a:p>
        </p:txBody>
      </p:sp>
      <p:sp>
        <p:nvSpPr>
          <p:cNvPr id="11" name="">
            <a:extLst xmlns:a="http://schemas.openxmlformats.org/drawingml/2006/main">
              <a:ext uri="{FF2B5EF4-FFF2-40B4-BE49-F238E27FC236}">
                <a16:creationId xmlns:a16="http://schemas.microsoft.com/office/drawing/2014/main" id="{4E54F0E5-BE45-4EC9-A38C-C0230D079628}"/>
              </a:ext>
            </a:extLst>
          </p:cNvPr>
          <p:cNvSpPr>
            <a:spLocks xmlns:a="http://schemas.openxmlformats.org/drawingml/2006/main" noGrp="1"/>
          </p:cNvSpPr>
          <p:nvPr/>
        </p:nvSpPr>
        <p:spPr>
          <a:xfrm xmlns:a="http://schemas.openxmlformats.org/drawingml/2006/main">
            <a:off x="4181475" y="330517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9c428f254c13410a"/>
              </a:rPr>
              <a:t>Published recording, family and archive workflow</a:t>
            </a:r>
          </a:p>
        </p:txBody>
      </p:sp>
      <p:sp>
        <p:nvSpPr>
          <p:cNvPr id="12" name="">
            <a:extLst xmlns:a="http://schemas.openxmlformats.org/drawingml/2006/main">
              <a:ext uri="{FF2B5EF4-FFF2-40B4-BE49-F238E27FC236}">
                <a16:creationId xmlns:a16="http://schemas.microsoft.com/office/drawing/2014/main" id="{D104AB74-2016-4D9F-9D95-158C37BBACEE}"/>
              </a:ext>
            </a:extLst>
          </p:cNvPr>
          <p:cNvSpPr>
            <a:spLocks xmlns:a="http://schemas.openxmlformats.org/drawingml/2006/main" noGrp="1"/>
          </p:cNvSpPr>
          <p:nvPr/>
        </p:nvSpPr>
        <p:spPr>
          <a:xfrm xmlns:a="http://schemas.openxmlformats.org/drawingml/2006/main">
            <a:off x="609600" y="385762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buNone/>
              <a:defRPr sz="1875" b="1">
                <a:solidFill>
                  <a:srgbClr val="113C3C"/>
                </a:solidFill>
                <a:latin typeface="Arial"/>
                <a:ea typeface="Arial"/>
                <a:cs typeface="Arial"/>
              </a:defRPr>
            </a:lvl1pPr>
            <a:lvl2pPr>
              <a:buNone/>
              <a:defRPr sz="1875" b="1">
                <a:solidFill>
                  <a:srgbClr val="113C3C"/>
                </a:solidFill>
                <a:latin typeface="Arial"/>
                <a:ea typeface="Arial"/>
                <a:cs typeface="Arial"/>
              </a:defRPr>
            </a:lvl2pPr>
            <a:lvl3pPr>
              <a:buNone/>
              <a:defRPr sz="1875" b="1">
                <a:solidFill>
                  <a:srgbClr val="113C3C"/>
                </a:solidFill>
                <a:latin typeface="Arial"/>
                <a:ea typeface="Arial"/>
                <a:cs typeface="Arial"/>
              </a:defRPr>
            </a:lvl3pPr>
            <a:lvl4pPr>
              <a:buNone/>
              <a:defRPr sz="1875" b="1">
                <a:solidFill>
                  <a:srgbClr val="113C3C"/>
                </a:solidFill>
                <a:latin typeface="Arial"/>
                <a:ea typeface="Arial"/>
                <a:cs typeface="Arial"/>
              </a:defRPr>
            </a:lvl4pPr>
            <a:lvl5pPr>
              <a:buNone/>
              <a:defRPr sz="1875" b="1">
                <a:solidFill>
                  <a:srgbClr val="113C3C"/>
                </a:solidFill>
                <a:latin typeface="Arial"/>
                <a:ea typeface="Arial"/>
                <a:cs typeface="Arial"/>
              </a:defRPr>
            </a:lvl5pPr>
            <a:lvl6pPr>
              <a:buNone/>
              <a:defRPr sz="1875" b="1">
                <a:solidFill>
                  <a:srgbClr val="113C3C"/>
                </a:solidFill>
                <a:latin typeface="Arial"/>
                <a:ea typeface="Arial"/>
                <a:cs typeface="Arial"/>
              </a:defRPr>
            </a:lvl6pPr>
            <a:lvl7pPr>
              <a:buNone/>
              <a:defRPr sz="1875" b="1">
                <a:solidFill>
                  <a:srgbClr val="113C3C"/>
                </a:solidFill>
                <a:latin typeface="Arial"/>
                <a:ea typeface="Arial"/>
                <a:cs typeface="Arial"/>
              </a:defRPr>
            </a:lvl7pPr>
            <a:lvl8pPr>
              <a:buNone/>
              <a:defRPr sz="1875" b="1">
                <a:solidFill>
                  <a:srgbClr val="113C3C"/>
                </a:solidFill>
                <a:latin typeface="Arial"/>
                <a:ea typeface="Arial"/>
                <a:cs typeface="Arial"/>
              </a:defRPr>
            </a:lvl8pPr>
            <a:lvl9pPr>
              <a:buNone/>
              <a:defRPr sz="1875" b="1">
                <a:solidFill>
                  <a:srgbClr val="113C3C"/>
                </a:solidFill>
                <a:latin typeface="Arial"/>
                <a:ea typeface="Arial"/>
                <a:cs typeface="Arial"/>
              </a:defRPr>
            </a:lvl9pPr>
          </a:lstStyle>
          <a:p xmlns:a="http://schemas.openxmlformats.org/drawingml/2006/main">
            <a:pPr>
              <a:buNone/>
              <a:defRPr sz="1875" b="1">
                <a:solidFill>
                  <a:srgbClr val="113C3C"/>
                </a:solidFill>
                <a:latin typeface="Arial"/>
                <a:ea typeface="Arial"/>
                <a:cs typeface="Arial"/>
              </a:defRPr>
            </a:pPr>
            <a:r>
              <a:rPr sz="1875" b="1">
                <a:solidFill>
                  <a:srgbClr val="113C3C"/>
                </a:solidFill>
                <a:latin typeface="Arial"/>
                <a:ea typeface="Arial"/>
                <a:cs typeface="Arial"/>
              </a:rPr>
              <a:t>University of Greenwich</a:t>
            </a:r>
          </a:p>
        </p:txBody>
      </p:sp>
      <p:sp>
        <p:nvSpPr>
          <p:cNvPr id="13" name="">
            <a:extLst xmlns:a="http://schemas.openxmlformats.org/drawingml/2006/main">
              <a:ext uri="{FF2B5EF4-FFF2-40B4-BE49-F238E27FC236}">
                <a16:creationId xmlns:a16="http://schemas.microsoft.com/office/drawing/2014/main" id="{EFC67110-EBC4-4F9E-9EBE-5B4D9C6FFEE5}"/>
              </a:ext>
            </a:extLst>
          </p:cNvPr>
          <p:cNvSpPr>
            <a:spLocks xmlns:a="http://schemas.openxmlformats.org/drawingml/2006/main" noGrp="1"/>
          </p:cNvSpPr>
          <p:nvPr/>
        </p:nvSpPr>
        <p:spPr>
          <a:xfrm xmlns:a="http://schemas.openxmlformats.org/drawingml/2006/main">
            <a:off x="4181475" y="385762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7d2d76da53b345f0"/>
              </a:rPr>
              <a:t>Current challenge announcement and application</a:t>
            </a:r>
          </a:p>
        </p:txBody>
      </p:sp>
      <p:sp>
        <p:nvSpPr>
          <p:cNvPr id="14" name="">
            <a:extLst xmlns:a="http://schemas.openxmlformats.org/drawingml/2006/main">
              <a:ext uri="{FF2B5EF4-FFF2-40B4-BE49-F238E27FC236}">
                <a16:creationId xmlns:a16="http://schemas.microsoft.com/office/drawing/2014/main" id="{96B280B6-A186-4BDC-8C99-2D1A13B1F78F}"/>
              </a:ext>
            </a:extLst>
          </p:cNvPr>
          <p:cNvSpPr>
            <a:spLocks xmlns:a="http://schemas.openxmlformats.org/drawingml/2006/main" noGrp="1"/>
          </p:cNvSpPr>
          <p:nvPr/>
        </p:nvSpPr>
        <p:spPr>
          <a:xfrm xmlns:a="http://schemas.openxmlformats.org/drawingml/2006/main">
            <a:off x="609600" y="441007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buNone/>
              <a:defRPr sz="1875" b="1">
                <a:solidFill>
                  <a:srgbClr val="113C3C"/>
                </a:solidFill>
                <a:latin typeface="Arial"/>
                <a:ea typeface="Arial"/>
                <a:cs typeface="Arial"/>
              </a:defRPr>
            </a:lvl1pPr>
            <a:lvl2pPr>
              <a:buNone/>
              <a:defRPr sz="1875" b="1">
                <a:solidFill>
                  <a:srgbClr val="113C3C"/>
                </a:solidFill>
                <a:latin typeface="Arial"/>
                <a:ea typeface="Arial"/>
                <a:cs typeface="Arial"/>
              </a:defRPr>
            </a:lvl2pPr>
            <a:lvl3pPr>
              <a:buNone/>
              <a:defRPr sz="1875" b="1">
                <a:solidFill>
                  <a:srgbClr val="113C3C"/>
                </a:solidFill>
                <a:latin typeface="Arial"/>
                <a:ea typeface="Arial"/>
                <a:cs typeface="Arial"/>
              </a:defRPr>
            </a:lvl3pPr>
            <a:lvl4pPr>
              <a:buNone/>
              <a:defRPr sz="1875" b="1">
                <a:solidFill>
                  <a:srgbClr val="113C3C"/>
                </a:solidFill>
                <a:latin typeface="Arial"/>
                <a:ea typeface="Arial"/>
                <a:cs typeface="Arial"/>
              </a:defRPr>
            </a:lvl4pPr>
            <a:lvl5pPr>
              <a:buNone/>
              <a:defRPr sz="1875" b="1">
                <a:solidFill>
                  <a:srgbClr val="113C3C"/>
                </a:solidFill>
                <a:latin typeface="Arial"/>
                <a:ea typeface="Arial"/>
                <a:cs typeface="Arial"/>
              </a:defRPr>
            </a:lvl5pPr>
            <a:lvl6pPr>
              <a:buNone/>
              <a:defRPr sz="1875" b="1">
                <a:solidFill>
                  <a:srgbClr val="113C3C"/>
                </a:solidFill>
                <a:latin typeface="Arial"/>
                <a:ea typeface="Arial"/>
                <a:cs typeface="Arial"/>
              </a:defRPr>
            </a:lvl6pPr>
            <a:lvl7pPr>
              <a:buNone/>
              <a:defRPr sz="1875" b="1">
                <a:solidFill>
                  <a:srgbClr val="113C3C"/>
                </a:solidFill>
                <a:latin typeface="Arial"/>
                <a:ea typeface="Arial"/>
                <a:cs typeface="Arial"/>
              </a:defRPr>
            </a:lvl7pPr>
            <a:lvl8pPr>
              <a:buNone/>
              <a:defRPr sz="1875" b="1">
                <a:solidFill>
                  <a:srgbClr val="113C3C"/>
                </a:solidFill>
                <a:latin typeface="Arial"/>
                <a:ea typeface="Arial"/>
                <a:cs typeface="Arial"/>
              </a:defRPr>
            </a:lvl8pPr>
            <a:lvl9pPr>
              <a:buNone/>
              <a:defRPr sz="1875" b="1">
                <a:solidFill>
                  <a:srgbClr val="113C3C"/>
                </a:solidFill>
                <a:latin typeface="Arial"/>
                <a:ea typeface="Arial"/>
                <a:cs typeface="Arial"/>
              </a:defRPr>
            </a:lvl9pPr>
          </a:lstStyle>
          <a:p xmlns:a="http://schemas.openxmlformats.org/drawingml/2006/main">
            <a:pPr>
              <a:buNone/>
              <a:defRPr sz="1875" b="1">
                <a:solidFill>
                  <a:srgbClr val="113C3C"/>
                </a:solidFill>
                <a:latin typeface="Arial"/>
                <a:ea typeface="Arial"/>
                <a:cs typeface="Arial"/>
              </a:defRPr>
            </a:pPr>
            <a:r>
              <a:rPr sz="1875" b="1">
                <a:solidFill>
                  <a:srgbClr val="113C3C"/>
                </a:solidFill>
                <a:latin typeface="Arial"/>
                <a:ea typeface="Arial"/>
                <a:cs typeface="Arial"/>
              </a:rPr>
              <a:t>University of Greenwich</a:t>
            </a:r>
          </a:p>
        </p:txBody>
      </p:sp>
      <p:sp>
        <p:nvSpPr>
          <p:cNvPr id="15" name="">
            <a:extLst xmlns:a="http://schemas.openxmlformats.org/drawingml/2006/main">
              <a:ext uri="{FF2B5EF4-FFF2-40B4-BE49-F238E27FC236}">
                <a16:creationId xmlns:a16="http://schemas.microsoft.com/office/drawing/2014/main" id="{04EF151B-500B-461F-BC8C-B8AFBC094B54}"/>
              </a:ext>
            </a:extLst>
          </p:cNvPr>
          <p:cNvSpPr>
            <a:spLocks xmlns:a="http://schemas.openxmlformats.org/drawingml/2006/main" noGrp="1"/>
          </p:cNvSpPr>
          <p:nvPr/>
        </p:nvSpPr>
        <p:spPr>
          <a:xfrm xmlns:a="http://schemas.openxmlformats.org/drawingml/2006/main">
            <a:off x="4181475" y="441007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buNone/>
              <a:defRPr sz="1800" b="0">
                <a:solidFill>
                  <a:srgbClr val="5C6E66"/>
                </a:solidFill>
                <a:latin typeface="Arial"/>
                <a:ea typeface="Arial"/>
                <a:cs typeface="Arial"/>
              </a:defRPr>
            </a:lvl1pPr>
            <a:lvl2pPr>
              <a:buNone/>
              <a:defRPr sz="1800" b="0">
                <a:solidFill>
                  <a:srgbClr val="5C6E66"/>
                </a:solidFill>
                <a:latin typeface="Arial"/>
                <a:ea typeface="Arial"/>
                <a:cs typeface="Arial"/>
              </a:defRPr>
            </a:lvl2pPr>
            <a:lvl3pPr>
              <a:buNone/>
              <a:defRPr sz="1800" b="0">
                <a:solidFill>
                  <a:srgbClr val="5C6E66"/>
                </a:solidFill>
                <a:latin typeface="Arial"/>
                <a:ea typeface="Arial"/>
                <a:cs typeface="Arial"/>
              </a:defRPr>
            </a:lvl3pPr>
            <a:lvl4pPr>
              <a:buNone/>
              <a:defRPr sz="1800" b="0">
                <a:solidFill>
                  <a:srgbClr val="5C6E66"/>
                </a:solidFill>
                <a:latin typeface="Arial"/>
                <a:ea typeface="Arial"/>
                <a:cs typeface="Arial"/>
              </a:defRPr>
            </a:lvl4pPr>
            <a:lvl5pPr>
              <a:buNone/>
              <a:defRPr sz="1800" b="0">
                <a:solidFill>
                  <a:srgbClr val="5C6E66"/>
                </a:solidFill>
                <a:latin typeface="Arial"/>
                <a:ea typeface="Arial"/>
                <a:cs typeface="Arial"/>
              </a:defRPr>
            </a:lvl5pPr>
            <a:lvl6pPr>
              <a:buNone/>
              <a:defRPr sz="1800" b="0">
                <a:solidFill>
                  <a:srgbClr val="5C6E66"/>
                </a:solidFill>
                <a:latin typeface="Arial"/>
                <a:ea typeface="Arial"/>
                <a:cs typeface="Arial"/>
              </a:defRPr>
            </a:lvl6pPr>
            <a:lvl7pPr>
              <a:buNone/>
              <a:defRPr sz="1800" b="0">
                <a:solidFill>
                  <a:srgbClr val="5C6E66"/>
                </a:solidFill>
                <a:latin typeface="Arial"/>
                <a:ea typeface="Arial"/>
                <a:cs typeface="Arial"/>
              </a:defRPr>
            </a:lvl7pPr>
            <a:lvl8pPr>
              <a:buNone/>
              <a:defRPr sz="1800" b="0">
                <a:solidFill>
                  <a:srgbClr val="5C6E66"/>
                </a:solidFill>
                <a:latin typeface="Arial"/>
                <a:ea typeface="Arial"/>
                <a:cs typeface="Arial"/>
              </a:defRPr>
            </a:lvl8pPr>
            <a:lvl9pPr>
              <a:buNone/>
              <a:defRPr sz="1800" b="0">
                <a:solidFill>
                  <a:srgbClr val="5C6E66"/>
                </a:solidFill>
                <a:latin typeface="Arial"/>
                <a:ea typeface="Arial"/>
                <a:cs typeface="Arial"/>
              </a:defRPr>
            </a:lvl9pPr>
          </a:lstStyle>
          <a:p xmlns:a="http://schemas.openxmlformats.org/drawingml/2006/main">
            <a:pPr>
              <a:buNone/>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8dc790b5ddfa4ab0"/>
              </a:rPr>
              <a:t>Previous finals report for practice context</a:t>
            </a:r>
          </a:p>
        </p:txBody>
      </p:sp>
      <p:sp>
        <p:nvSpPr>
          <p:cNvPr id="16" name="">
            <a:extLst xmlns:a="http://schemas.openxmlformats.org/drawingml/2006/main">
              <a:ext uri="{FF2B5EF4-FFF2-40B4-BE49-F238E27FC236}">
                <a16:creationId xmlns:a16="http://schemas.microsoft.com/office/drawing/2014/main" id="{0865ED98-AE3E-40AE-B7F8-8683DCED0DFB}"/>
              </a:ext>
            </a:extLst>
          </p:cNvPr>
          <p:cNvSpPr>
            <a:spLocks xmlns:a="http://schemas.openxmlformats.org/drawingml/2006/main" noGrp="1"/>
          </p:cNvSpPr>
          <p:nvPr/>
        </p:nvSpPr>
        <p:spPr>
          <a:xfrm xmlns:a="http://schemas.openxmlformats.org/drawingml/2006/main">
            <a:off x="609600" y="5819775"/>
            <a:ext cx="10953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b="0">
                <a:solidFill>
                  <a:srgbClr val="5C6E66"/>
                </a:solidFill>
                <a:latin typeface="Arial"/>
                <a:ea typeface="Arial"/>
                <a:cs typeface="Arial"/>
              </a:defRPr>
            </a:defPPr>
            <a:lvl1pPr>
              <a:buNone/>
              <a:defRPr sz="1500" b="0">
                <a:solidFill>
                  <a:srgbClr val="5C6E66"/>
                </a:solidFill>
                <a:latin typeface="Arial"/>
                <a:ea typeface="Arial"/>
                <a:cs typeface="Arial"/>
              </a:defRPr>
            </a:lvl1pPr>
            <a:lvl2pPr>
              <a:buNone/>
              <a:defRPr sz="1500" b="0">
                <a:solidFill>
                  <a:srgbClr val="5C6E66"/>
                </a:solidFill>
                <a:latin typeface="Arial"/>
                <a:ea typeface="Arial"/>
                <a:cs typeface="Arial"/>
              </a:defRPr>
            </a:lvl2pPr>
            <a:lvl3pPr>
              <a:buNone/>
              <a:defRPr sz="1500" b="0">
                <a:solidFill>
                  <a:srgbClr val="5C6E66"/>
                </a:solidFill>
                <a:latin typeface="Arial"/>
                <a:ea typeface="Arial"/>
                <a:cs typeface="Arial"/>
              </a:defRPr>
            </a:lvl3pPr>
            <a:lvl4pPr>
              <a:buNone/>
              <a:defRPr sz="1500" b="0">
                <a:solidFill>
                  <a:srgbClr val="5C6E66"/>
                </a:solidFill>
                <a:latin typeface="Arial"/>
                <a:ea typeface="Arial"/>
                <a:cs typeface="Arial"/>
              </a:defRPr>
            </a:lvl4pPr>
            <a:lvl5pPr>
              <a:buNone/>
              <a:defRPr sz="1500" b="0">
                <a:solidFill>
                  <a:srgbClr val="5C6E66"/>
                </a:solidFill>
                <a:latin typeface="Arial"/>
                <a:ea typeface="Arial"/>
                <a:cs typeface="Arial"/>
              </a:defRPr>
            </a:lvl5pPr>
            <a:lvl6pPr>
              <a:buNone/>
              <a:defRPr sz="1500" b="0">
                <a:solidFill>
                  <a:srgbClr val="5C6E66"/>
                </a:solidFill>
                <a:latin typeface="Arial"/>
                <a:ea typeface="Arial"/>
                <a:cs typeface="Arial"/>
              </a:defRPr>
            </a:lvl6pPr>
            <a:lvl7pPr>
              <a:buNone/>
              <a:defRPr sz="1500" b="0">
                <a:solidFill>
                  <a:srgbClr val="5C6E66"/>
                </a:solidFill>
                <a:latin typeface="Arial"/>
                <a:ea typeface="Arial"/>
                <a:cs typeface="Arial"/>
              </a:defRPr>
            </a:lvl7pPr>
            <a:lvl8pPr>
              <a:buNone/>
              <a:defRPr sz="1500" b="0">
                <a:solidFill>
                  <a:srgbClr val="5C6E66"/>
                </a:solidFill>
                <a:latin typeface="Arial"/>
                <a:ea typeface="Arial"/>
                <a:cs typeface="Arial"/>
              </a:defRPr>
            </a:lvl8pPr>
            <a:lvl9pPr>
              <a:buNone/>
              <a:defRPr sz="1500" b="0">
                <a:solidFill>
                  <a:srgbClr val="5C6E66"/>
                </a:solidFill>
                <a:latin typeface="Arial"/>
                <a:ea typeface="Arial"/>
                <a:cs typeface="Arial"/>
              </a:defRPr>
            </a:lvl9pPr>
          </a:lstStyle>
          <a:p xmlns:a="http://schemas.openxmlformats.org/drawingml/2006/main">
            <a:pPr>
              <a:buNone/>
              <a:defRPr sz="1500" b="0">
                <a:solidFill>
                  <a:srgbClr val="5C6E66"/>
                </a:solidFill>
                <a:latin typeface="Arial"/>
                <a:ea typeface="Arial"/>
                <a:cs typeface="Arial"/>
              </a:defRPr>
            </a:pPr>
            <a:r>
              <a:rPr sz="1500" b="0">
                <a:solidFill>
                  <a:srgbClr val="5C6E66"/>
                </a:solidFill>
                <a:latin typeface="Arial"/>
                <a:ea typeface="Arial"/>
                <a:cs typeface="Arial"/>
              </a:rPr>
              <a:t>Checked 22 October 2026. Full links and qualifications appear in speaker notes.</a:t>
            </a:r>
          </a:p>
        </p:txBody>
      </p:sp>
      <p:sp>
        <p:nvSpPr>
          <p:cNvPr id="18" name="">
            <a:extLst xmlns:a="http://schemas.openxmlformats.org/drawingml/2006/main">
              <a:ext uri="{FF2B5EF4-FFF2-40B4-BE49-F238E27FC236}">
                <a16:creationId xmlns:a16="http://schemas.microsoft.com/office/drawing/2014/main" id="{49A37E35-D230-4B30-B21A-81F7AD9EFA87}"/>
              </a:ext>
            </a:extLst>
          </p:cNvPr>
          <p:cNvSpPr>
            <a:spLocks xmlns:a="http://schemas.openxmlformats.org/drawingml/2006/main" noGrp="1"/>
          </p:cNvSpPr>
          <p:nvPr/>
        </p:nvSpPr>
        <p:spPr>
          <a:xfrm xmlns:a="http://schemas.openxmlformats.org/drawingml/2006/main">
            <a:off x="609600" y="6438900"/>
            <a:ext cx="10763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b="0">
                <a:solidFill>
                  <a:srgbClr val="5C6E66"/>
                </a:solidFill>
                <a:latin typeface="Arial"/>
                <a:ea typeface="Arial"/>
                <a:cs typeface="Arial"/>
              </a:defRPr>
            </a:defPPr>
            <a:lvl1pPr>
              <a:defRPr sz="1200" b="0">
                <a:solidFill>
                  <a:srgbClr val="5C6E66"/>
                </a:solidFill>
                <a:latin typeface="Arial"/>
                <a:ea typeface="Arial"/>
                <a:cs typeface="Arial"/>
              </a:defRPr>
            </a:lvl1pPr>
            <a:lvl2pPr>
              <a:defRPr sz="1200" b="0">
                <a:solidFill>
                  <a:srgbClr val="5C6E66"/>
                </a:solidFill>
                <a:latin typeface="Arial"/>
                <a:ea typeface="Arial"/>
                <a:cs typeface="Arial"/>
              </a:defRPr>
            </a:lvl2pPr>
            <a:lvl3pPr>
              <a:defRPr sz="1200" b="0">
                <a:solidFill>
                  <a:srgbClr val="5C6E66"/>
                </a:solidFill>
                <a:latin typeface="Arial"/>
                <a:ea typeface="Arial"/>
                <a:cs typeface="Arial"/>
              </a:defRPr>
            </a:lvl3pPr>
            <a:lvl4pPr>
              <a:defRPr sz="1200" b="0">
                <a:solidFill>
                  <a:srgbClr val="5C6E66"/>
                </a:solidFill>
                <a:latin typeface="Arial"/>
                <a:ea typeface="Arial"/>
                <a:cs typeface="Arial"/>
              </a:defRPr>
            </a:lvl4pPr>
            <a:lvl5pPr>
              <a:defRPr sz="1200" b="0">
                <a:solidFill>
                  <a:srgbClr val="5C6E66"/>
                </a:solidFill>
                <a:latin typeface="Arial"/>
                <a:ea typeface="Arial"/>
                <a:cs typeface="Arial"/>
              </a:defRPr>
            </a:lvl5pPr>
            <a:lvl6pPr>
              <a:defRPr sz="1200" b="0">
                <a:solidFill>
                  <a:srgbClr val="5C6E66"/>
                </a:solidFill>
                <a:latin typeface="Arial"/>
                <a:ea typeface="Arial"/>
                <a:cs typeface="Arial"/>
              </a:defRPr>
            </a:lvl6pPr>
            <a:lvl7pPr>
              <a:defRPr sz="1200" b="0">
                <a:solidFill>
                  <a:srgbClr val="5C6E66"/>
                </a:solidFill>
                <a:latin typeface="Arial"/>
                <a:ea typeface="Arial"/>
                <a:cs typeface="Arial"/>
              </a:defRPr>
            </a:lvl7pPr>
            <a:lvl8pPr>
              <a:defRPr sz="1200" b="0">
                <a:solidFill>
                  <a:srgbClr val="5C6E66"/>
                </a:solidFill>
                <a:latin typeface="Arial"/>
                <a:ea typeface="Arial"/>
                <a:cs typeface="Arial"/>
              </a:defRPr>
            </a:lvl8pPr>
            <a:lvl9pPr>
              <a:defRPr sz="1200" b="0">
                <a:solidFill>
                  <a:srgbClr val="5C6E66"/>
                </a:solidFill>
                <a:latin typeface="Arial"/>
                <a:ea typeface="Arial"/>
                <a:cs typeface="Arial"/>
              </a:defRPr>
            </a:lvl9pPr>
          </a:lstStyle>
          <a:p xmlns:a="http://schemas.openxmlformats.org/drawingml/2006/main">
            <a:pPr>
              <a:defRPr sz="1200" b="0">
                <a:solidFill>
                  <a:srgbClr val="5C6E66"/>
                </a:solidFill>
                <a:latin typeface="Arial"/>
                <a:ea typeface="Arial"/>
                <a:cs typeface="Arial"/>
              </a:defRPr>
            </a:pPr>
            <a:r>
              <a:rPr sz="1200" b="0">
                <a:solidFill>
                  <a:srgbClr val="5C6E66"/>
                </a:solidFill>
                <a:latin typeface="Arial"/>
                <a:ea typeface="Arial"/>
                <a:cs typeface="Arial"/>
              </a:rPr>
              <a:t>Concept and evaluation plan</a:t>
            </a:r>
          </a:p>
        </p:txBody>
      </p:sp>
      <p:sp>
        <p:nvSpPr>
          <p:cNvPr id="19" name="">
            <a:extLst xmlns:a="http://schemas.openxmlformats.org/drawingml/2006/main">
              <a:ext uri="{FF2B5EF4-FFF2-40B4-BE49-F238E27FC236}">
                <a16:creationId xmlns:a16="http://schemas.microsoft.com/office/drawing/2014/main" id="{80A166A7-87ED-48DC-87CB-8B0C9EAB6800}"/>
              </a:ext>
            </a:extLst>
          </p:cNvPr>
          <p:cNvSpPr>
            <a:spLocks xmlns:a="http://schemas.openxmlformats.org/drawingml/2006/main" noGrp="1"/>
          </p:cNvSpPr>
          <p:nvPr/>
        </p:nvSpPr>
        <p:spPr>
          <a:xfrm xmlns:a="http://schemas.openxmlformats.org/drawingml/2006/main">
            <a:off x="609600" y="4962525"/>
            <a:ext cx="3429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13C3C"/>
                </a:solidFill>
                <a:latin typeface="Arial"/>
                <a:ea typeface="Arial"/>
                <a:cs typeface="Arial"/>
              </a:defRPr>
            </a:defPPr>
            <a:lvl1pPr>
              <a:defRPr sz="1875" b="1">
                <a:solidFill>
                  <a:srgbClr val="113C3C"/>
                </a:solidFill>
                <a:latin typeface="Arial"/>
                <a:ea typeface="Arial"/>
                <a:cs typeface="Arial"/>
              </a:defRPr>
            </a:lvl1pPr>
            <a:lvl2pPr>
              <a:defRPr sz="1875" b="1">
                <a:solidFill>
                  <a:srgbClr val="113C3C"/>
                </a:solidFill>
                <a:latin typeface="Arial"/>
                <a:ea typeface="Arial"/>
                <a:cs typeface="Arial"/>
              </a:defRPr>
            </a:lvl2pPr>
            <a:lvl3pPr>
              <a:defRPr sz="1875" b="1">
                <a:solidFill>
                  <a:srgbClr val="113C3C"/>
                </a:solidFill>
                <a:latin typeface="Arial"/>
                <a:ea typeface="Arial"/>
                <a:cs typeface="Arial"/>
              </a:defRPr>
            </a:lvl3pPr>
            <a:lvl4pPr>
              <a:defRPr sz="1875" b="1">
                <a:solidFill>
                  <a:srgbClr val="113C3C"/>
                </a:solidFill>
                <a:latin typeface="Arial"/>
                <a:ea typeface="Arial"/>
                <a:cs typeface="Arial"/>
              </a:defRPr>
            </a:lvl4pPr>
            <a:lvl5pPr>
              <a:defRPr sz="1875" b="1">
                <a:solidFill>
                  <a:srgbClr val="113C3C"/>
                </a:solidFill>
                <a:latin typeface="Arial"/>
                <a:ea typeface="Arial"/>
                <a:cs typeface="Arial"/>
              </a:defRPr>
            </a:lvl5pPr>
            <a:lvl6pPr>
              <a:defRPr sz="1875" b="1">
                <a:solidFill>
                  <a:srgbClr val="113C3C"/>
                </a:solidFill>
                <a:latin typeface="Arial"/>
                <a:ea typeface="Arial"/>
                <a:cs typeface="Arial"/>
              </a:defRPr>
            </a:lvl6pPr>
            <a:lvl7pPr>
              <a:defRPr sz="1875" b="1">
                <a:solidFill>
                  <a:srgbClr val="113C3C"/>
                </a:solidFill>
                <a:latin typeface="Arial"/>
                <a:ea typeface="Arial"/>
                <a:cs typeface="Arial"/>
              </a:defRPr>
            </a:lvl7pPr>
            <a:lvl8pPr>
              <a:defRPr sz="1875" b="1">
                <a:solidFill>
                  <a:srgbClr val="113C3C"/>
                </a:solidFill>
                <a:latin typeface="Arial"/>
                <a:ea typeface="Arial"/>
                <a:cs typeface="Arial"/>
              </a:defRPr>
            </a:lvl8pPr>
            <a:lvl9pPr>
              <a:defRPr sz="1875" b="1">
                <a:solidFill>
                  <a:srgbClr val="113C3C"/>
                </a:solidFill>
                <a:latin typeface="Arial"/>
                <a:ea typeface="Arial"/>
                <a:cs typeface="Arial"/>
              </a:defRPr>
            </a:lvl9pPr>
          </a:lstStyle>
          <a:p xmlns:a="http://schemas.openxmlformats.org/drawingml/2006/main">
            <a:pPr>
              <a:defRPr sz="1875" b="1">
                <a:solidFill>
                  <a:srgbClr val="113C3C"/>
                </a:solidFill>
                <a:latin typeface="Arial"/>
                <a:ea typeface="Arial"/>
                <a:cs typeface="Arial"/>
              </a:defRPr>
            </a:pPr>
            <a:r>
              <a:rPr sz="1875" b="1">
                <a:solidFill>
                  <a:srgbClr val="113C3C"/>
                </a:solidFill>
                <a:latin typeface="Arial"/>
                <a:ea typeface="Arial"/>
                <a:cs typeface="Arial"/>
              </a:rPr>
              <a:t>NHS Innovation Service</a:t>
            </a:r>
          </a:p>
        </p:txBody>
      </p:sp>
      <p:sp>
        <p:nvSpPr>
          <p:cNvPr id="20" name="">
            <a:extLst xmlns:a="http://schemas.openxmlformats.org/drawingml/2006/main">
              <a:ext uri="{FF2B5EF4-FFF2-40B4-BE49-F238E27FC236}">
                <a16:creationId xmlns:a16="http://schemas.microsoft.com/office/drawing/2014/main" id="{5EB1B23D-7984-4C91-92A1-AF9812222D76}"/>
              </a:ext>
            </a:extLst>
          </p:cNvPr>
          <p:cNvSpPr>
            <a:spLocks xmlns:a="http://schemas.openxmlformats.org/drawingml/2006/main" noGrp="1"/>
          </p:cNvSpPr>
          <p:nvPr/>
        </p:nvSpPr>
        <p:spPr>
          <a:xfrm xmlns:a="http://schemas.openxmlformats.org/drawingml/2006/main">
            <a:off x="4181475" y="4962525"/>
            <a:ext cx="74009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b="0">
                <a:solidFill>
                  <a:srgbClr val="5C6E66"/>
                </a:solidFill>
                <a:latin typeface="Arial"/>
                <a:ea typeface="Arial"/>
                <a:cs typeface="Arial"/>
              </a:defRPr>
            </a:defPPr>
            <a:lvl1pPr>
              <a:defRPr sz="1800" b="0">
                <a:solidFill>
                  <a:srgbClr val="5C6E66"/>
                </a:solidFill>
                <a:latin typeface="Arial"/>
                <a:ea typeface="Arial"/>
                <a:cs typeface="Arial"/>
              </a:defRPr>
            </a:lvl1pPr>
            <a:lvl2pPr>
              <a:defRPr sz="1800" b="0">
                <a:solidFill>
                  <a:srgbClr val="5C6E66"/>
                </a:solidFill>
                <a:latin typeface="Arial"/>
                <a:ea typeface="Arial"/>
                <a:cs typeface="Arial"/>
              </a:defRPr>
            </a:lvl2pPr>
            <a:lvl3pPr>
              <a:defRPr sz="1800" b="0">
                <a:solidFill>
                  <a:srgbClr val="5C6E66"/>
                </a:solidFill>
                <a:latin typeface="Arial"/>
                <a:ea typeface="Arial"/>
                <a:cs typeface="Arial"/>
              </a:defRPr>
            </a:lvl3pPr>
            <a:lvl4pPr>
              <a:defRPr sz="1800" b="0">
                <a:solidFill>
                  <a:srgbClr val="5C6E66"/>
                </a:solidFill>
                <a:latin typeface="Arial"/>
                <a:ea typeface="Arial"/>
                <a:cs typeface="Arial"/>
              </a:defRPr>
            </a:lvl4pPr>
            <a:lvl5pPr>
              <a:defRPr sz="1800" b="0">
                <a:solidFill>
                  <a:srgbClr val="5C6E66"/>
                </a:solidFill>
                <a:latin typeface="Arial"/>
                <a:ea typeface="Arial"/>
                <a:cs typeface="Arial"/>
              </a:defRPr>
            </a:lvl5pPr>
            <a:lvl6pPr>
              <a:defRPr sz="1800" b="0">
                <a:solidFill>
                  <a:srgbClr val="5C6E66"/>
                </a:solidFill>
                <a:latin typeface="Arial"/>
                <a:ea typeface="Arial"/>
                <a:cs typeface="Arial"/>
              </a:defRPr>
            </a:lvl6pPr>
            <a:lvl7pPr>
              <a:defRPr sz="1800" b="0">
                <a:solidFill>
                  <a:srgbClr val="5C6E66"/>
                </a:solidFill>
                <a:latin typeface="Arial"/>
                <a:ea typeface="Arial"/>
                <a:cs typeface="Arial"/>
              </a:defRPr>
            </a:lvl7pPr>
            <a:lvl8pPr>
              <a:defRPr sz="1800" b="0">
                <a:solidFill>
                  <a:srgbClr val="5C6E66"/>
                </a:solidFill>
                <a:latin typeface="Arial"/>
                <a:ea typeface="Arial"/>
                <a:cs typeface="Arial"/>
              </a:defRPr>
            </a:lvl8pPr>
            <a:lvl9pPr>
              <a:defRPr sz="1800" b="0">
                <a:solidFill>
                  <a:srgbClr val="5C6E66"/>
                </a:solidFill>
                <a:latin typeface="Arial"/>
                <a:ea typeface="Arial"/>
                <a:cs typeface="Arial"/>
              </a:defRPr>
            </a:lvl9pPr>
          </a:lstStyle>
          <a:p xmlns:a="http://schemas.openxmlformats.org/drawingml/2006/main">
            <a:pPr>
              <a:defRPr sz="1800" b="0">
                <a:solidFill>
                  <a:srgbClr val="5C6E66"/>
                </a:solidFill>
                <a:latin typeface="Arial"/>
                <a:ea typeface="Arial"/>
                <a:cs typeface="Arial"/>
              </a:defRPr>
            </a:pPr>
            <a:r>
              <a:rPr sz="1800" b="0">
                <a:solidFill>
                  <a:srgbClr val="5C6E66"/>
                </a:solidFill>
                <a:latin typeface="Arial"/>
                <a:ea typeface="Arial"/>
                <a:cs typeface="Arial"/>
                <a:hlinkClick xmlns:r="http://schemas.openxmlformats.org/officeDocument/2006/relationships" r:id="R2fa598f4055e4f54"/>
              </a:rPr>
              <a:t>Digital healthcare technology assessment guidance</a:t>
            </a:r>
          </a:p>
        </p:txBody>
      </p:sp>
    </p:spTree>
    <p:extLst>
      <p:ext uri="{BB962C8B-B14F-4D97-AF65-F5344CB8AC3E}">
        <p14:creationId xmlns:p14="http://schemas.microsoft.com/office/powerpoint/2010/main" val="3709641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2026-10-22T22:33:02.6200000Z</dcterms:created>
  <dcterms:modified xsi:type="dcterms:W3CDTF">2026-10-22T22:33:02.6200000Z</dcterms:modified>
</coreProperties>
</file>